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1077" r:id="rId5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62" userDrawn="1">
          <p15:clr>
            <a:srgbClr val="A4A3A4"/>
          </p15:clr>
        </p15:guide>
        <p15:guide id="2" pos="506" userDrawn="1">
          <p15:clr>
            <a:srgbClr val="A4A3A4"/>
          </p15:clr>
        </p15:guide>
        <p15:guide id="3" pos="64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90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4573105-B80B-BE77-4429-DCCE34DD9EC1}" name="Bella Cannava" initials="BC" userId="Bella Cannava" providerId="None"/>
  <p188:author id="{F5123D0B-7B15-8241-114F-0F509F9C0883}" name="Jerry Huang" initials="JH" userId="S::jerry.huang@primeglobalpeople.com::47175e71-6f0f-4bf1-922a-f2da50266449" providerId="AD"/>
  <p188:author id="{7679B62A-1C92-1318-9C0A-A485E2FEF9AC}" name="Fact check" initials="HR" userId="Fact check" providerId="None"/>
  <p188:author id="{A650F12B-C64C-074B-07F6-F48D2265D014}" name="Christoph U. Correll" initials="CC" userId="eaee6724343eddb1" providerId="Windows Live"/>
  <p188:author id="{FE79984B-3160-25DE-C8CF-73D178008414}" name="Andrea Raballo" initials="AR" userId="S::andrea.raballo@unipg.it::18afce67-ba15-43e6-b5a2-f8a59fe1ccb9" providerId="AD"/>
  <p188:author id="{C07A505D-5E7E-6BEB-4195-801D42364FA7}" name="Ceren Akdeniz Vogt" initials="CA" userId="S::cak@lundbeckfonden.com::6291f9b8-8487-4396-8769-615d243e0f4b" providerId="AD"/>
  <p188:author id="{F5456967-F741-A654-320C-431971991AEE}" name="Emma Bone" initials="EB" userId="Emma Bone" providerId="None"/>
  <p188:author id="{8EBDF5A9-C4BC-A8A8-CDF6-CD616BF5A6CC}" name="Lucy Helas" initials="LH" userId="Lucy Helas" providerId="None"/>
  <p188:author id="{F33448D5-5D31-AF39-23D4-F2806F1DAECB}" name="Hazel Ramwi" initials="HR" userId="Hazel Ramwi" providerId="None"/>
  <p188:author id="{418AA2D6-496A-47C3-5018-89298CC9AEF7}" name="Elliot Piper-Brown" initials="EP" userId="S::elliot.piper-brown@primeglobalpeople.com::f9f5c069-9888-4662-9765-c25bc9bb0b78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4A6459"/>
    <a:srgbClr val="8FAB9F"/>
    <a:srgbClr val="C2D1CB"/>
    <a:srgbClr val="EBF0EE"/>
    <a:srgbClr val="D9D1CC"/>
    <a:srgbClr val="608273"/>
    <a:srgbClr val="42584F"/>
    <a:srgbClr val="BCCCC5"/>
    <a:srgbClr val="C6D4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919EEF-94A1-4D29-B680-FF08FB6FC65F}" v="2" dt="2026-06-12T12:41:49.929"/>
    <p1510:client id="{6729CB93-CDBB-4614-B762-F4F58F620CDF}" v="4" dt="2026-06-12T10:18:44.291"/>
    <p1510:client id="{E3B335FA-0DA1-4C4D-8A8E-5354B52C2DF9}" v="1" dt="2026-06-12T12:48:32.6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77" autoAdjust="0"/>
    <p:restoredTop sz="83462" autoAdjust="0"/>
  </p:normalViewPr>
  <p:slideViewPr>
    <p:cSldViewPr snapToGrid="0">
      <p:cViewPr varScale="1">
        <p:scale>
          <a:sx n="86" d="100"/>
          <a:sy n="86" d="100"/>
        </p:scale>
        <p:origin x="60" y="126"/>
      </p:cViewPr>
      <p:guideLst>
        <p:guide orient="horz" pos="1162"/>
        <p:guide pos="506"/>
        <p:guide pos="642"/>
      </p:guideLst>
    </p:cSldViewPr>
  </p:slideViewPr>
  <p:outlineViewPr>
    <p:cViewPr>
      <p:scale>
        <a:sx n="33" d="100"/>
        <a:sy n="33" d="100"/>
      </p:scale>
      <p:origin x="0" y="-7085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200" d="100"/>
        <a:sy n="200" d="100"/>
      </p:scale>
      <p:origin x="0" y="-3869"/>
    </p:cViewPr>
  </p:sorterViewPr>
  <p:notesViewPr>
    <p:cSldViewPr snapToGrid="0">
      <p:cViewPr varScale="1">
        <p:scale>
          <a:sx n="55" d="100"/>
          <a:sy n="55" d="100"/>
        </p:scale>
        <p:origin x="3307" y="58"/>
      </p:cViewPr>
      <p:guideLst>
        <p:guide orient="horz" pos="3090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147A5D1-78D9-73CD-04BC-C494F79F0A7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92AD42-838B-B6D9-5434-3B0E2999CEF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67739A-81E2-4A88-AD56-5A8C90A1F51B}" type="datetimeFigureOut">
              <a:rPr lang="en-GB" smtClean="0"/>
              <a:t>17/06/2026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227DBA-17B0-1889-4231-27035059AF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78C003-4CFB-668A-9678-EA1592CF33B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DB583A-4674-4DF6-A202-82AA54B45F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726135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17/06/2026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441FC-7B67-43FA-BD36-9EFD361338B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6263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927A9-480B-31B8-F783-23F4EE5F7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Introduction and history </a:t>
            </a:r>
            <a:br>
              <a:rPr lang="en-US" noProof="0" dirty="0"/>
            </a:br>
            <a:r>
              <a:rPr lang="en-US" noProof="0" dirty="0"/>
              <a:t>of schizophrenia</a:t>
            </a:r>
            <a:endParaRPr lang="en-US" strike="sngStrike" noProof="0" dirty="0">
              <a:solidFill>
                <a:srgbClr val="FF0000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99C699-9730-D3E3-4255-8006E17A4C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72968073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rgbClr val="FF0000"/>
          </a:solidFill>
        </a:ln>
      </a:spPr>
      <a:bodyPr rtlCol="0" anchor="ctr"/>
      <a:lstStyle>
        <a:defPPr algn="ctr">
          <a:defRPr sz="900" dirty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0000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9AE9F05-DA2D-4B16-9965-37043D7D9979}">
  <ds:schemaRefs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purl.org/dc/terms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08562aa6-c0ad-4fb9-8a82-15409d3a28b4"/>
    <ds:schemaRef ds:uri="28627d7c-4416-4bc1-86cf-ca6c3a42a8f2"/>
  </ds:schemaRefs>
</ds:datastoreItem>
</file>

<file path=customXml/itemProps3.xml><?xml version="1.0" encoding="utf-8"?>
<ds:datastoreItem xmlns:ds="http://schemas.openxmlformats.org/officeDocument/2006/customXml" ds:itemID="{73405503-9376-4557-B310-B5CCAAE40D08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7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Introduction and history  of schizophrenia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16</cp:revision>
  <dcterms:created xsi:type="dcterms:W3CDTF">2026-02-02T13:01:55Z</dcterms:created>
  <dcterms:modified xsi:type="dcterms:W3CDTF">2026-06-17T12:29:29Z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