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03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6" d="100"/>
          <a:sy n="86" d="100"/>
        </p:scale>
        <p:origin x="60" y="126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055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28A6B-1514-8E92-E53A-AB9C3925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Diagnosis of schizophrenia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F8285-CDB8-CE7A-2CA7-3DD8B3C280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926377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Diagnosis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37</cp:revision>
  <dcterms:created xsi:type="dcterms:W3CDTF">2026-02-02T13:01:55Z</dcterms:created>
  <dcterms:modified xsi:type="dcterms:W3CDTF">2026-06-17T12:32:49Z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