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46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References: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Health Organization. International statistical classification of diseases and related health problems (11th revision). Geneva: World Health Organization; 2019. https://icd.who.int/.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 et al. Schizophrenia. Nat Rev Dis Primers 2025; 11: 83.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American Psychiatric Association: Diagnostic and Statistical Manual of Mental Disorders, Fifth Edition. Arlington, VA, American Psychiatric Association, 2013.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American Psychiatric Association: Diagnostic and Statistical Manual of Mental Disorders, Fifth Edition, Text Revision. Arlington, VA, American Psychiatric Association, 2025.</a:t>
            </a: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10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64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892B48-4F67-ADDC-7887-C884F01CDE14}"/>
              </a:ext>
            </a:extLst>
          </p:cNvPr>
          <p:cNvSpPr/>
          <p:nvPr/>
        </p:nvSpPr>
        <p:spPr>
          <a:xfrm>
            <a:off x="535832" y="1376893"/>
            <a:ext cx="5400251" cy="4606154"/>
          </a:xfrm>
          <a:prstGeom prst="roundRect">
            <a:avLst>
              <a:gd name="adj" fmla="val 59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wrap="square" tIns="46800" rIns="9000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3F1A01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3E6351BA-5C36-1978-276E-339FCC1689A9}"/>
              </a:ext>
            </a:extLst>
          </p:cNvPr>
          <p:cNvSpPr/>
          <p:nvPr/>
        </p:nvSpPr>
        <p:spPr>
          <a:xfrm>
            <a:off x="540066" y="5173417"/>
            <a:ext cx="5400251" cy="842438"/>
          </a:xfrm>
          <a:prstGeom prst="round2SameRect">
            <a:avLst>
              <a:gd name="adj1" fmla="val 0"/>
              <a:gd name="adj2" fmla="val 3009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noProof="0" dirty="0"/>
              <a:t>≥2 of the following symptoms must be present for a period of ≥1 month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B58BF9-59A0-53EA-E9CF-5E79E33372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</p:txBody>
      </p:sp>
      <p:sp>
        <p:nvSpPr>
          <p:cNvPr id="187" name="Title 186">
            <a:extLst>
              <a:ext uri="{FF2B5EF4-FFF2-40B4-BE49-F238E27FC236}">
                <a16:creationId xmlns:a16="http://schemas.microsoft.com/office/drawing/2014/main" id="{2965401B-11BF-EF00-7555-8A7357D58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Current clinical diagnostic criteria for schizophrenia</a:t>
            </a:r>
          </a:p>
        </p:txBody>
      </p:sp>
      <p:sp>
        <p:nvSpPr>
          <p:cNvPr id="188" name="Text Placeholder 187">
            <a:extLst>
              <a:ext uri="{FF2B5EF4-FFF2-40B4-BE49-F238E27FC236}">
                <a16:creationId xmlns:a16="http://schemas.microsoft.com/office/drawing/2014/main" id="{ABAAD618-CE0D-7EAC-5A37-D50E23FC85D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1110914" cy="619200"/>
          </a:xfrm>
        </p:spPr>
        <p:txBody>
          <a:bodyPr/>
          <a:lstStyle/>
          <a:p>
            <a:r>
              <a:rPr lang="en-US" noProof="0" dirty="0"/>
              <a:t>I</a:t>
            </a:r>
            <a:r>
              <a:rPr lang="en-US" dirty="0"/>
              <a:t>DSM-5=Diagnostic and Statistical Manual of Mental Disorders, Fifth Edition; DSM-5=Diagnostic and Statistical Manual of Mental Disorders, Firth Edition, Text Revision; </a:t>
            </a:r>
            <a:br>
              <a:rPr lang="en-US" dirty="0"/>
            </a:br>
            <a:r>
              <a:rPr lang="en-US" noProof="0" dirty="0"/>
              <a:t>CD-11=International Classification of Diseases, eleventh revision </a:t>
            </a:r>
          </a:p>
          <a:p>
            <a:r>
              <a:rPr lang="en-US" noProof="0" dirty="0"/>
              <a:t>1. WHO ICD-11. https://icd.who.int/browse/2025-01/mms/en#405565289; 2. Leucht et al. Nat Rev Dis Primers 2025;11:83</a:t>
            </a:r>
            <a:r>
              <a:rPr lang="en-US" dirty="0"/>
              <a:t>; 3. American Psychiatric Association. DSM-5. 2013; 4. American Psychiatric Association. DSM-5. 2025 </a:t>
            </a:r>
            <a:r>
              <a:rPr lang="en-US" noProof="0" dirty="0"/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0C10D3C-821D-3768-7F2C-26F670AD7873}"/>
              </a:ext>
            </a:extLst>
          </p:cNvPr>
          <p:cNvSpPr/>
          <p:nvPr/>
        </p:nvSpPr>
        <p:spPr>
          <a:xfrm>
            <a:off x="6250412" y="1409701"/>
            <a:ext cx="5400251" cy="4606154"/>
          </a:xfrm>
          <a:prstGeom prst="roundRect">
            <a:avLst>
              <a:gd name="adj" fmla="val 59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72C36-EDE8-BEFF-2C65-08F391D729A8}"/>
              </a:ext>
            </a:extLst>
          </p:cNvPr>
          <p:cNvSpPr txBox="1"/>
          <p:nvPr/>
        </p:nvSpPr>
        <p:spPr>
          <a:xfrm>
            <a:off x="1653033" y="1504025"/>
            <a:ext cx="3174317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800" b="1" baseline="0" noProof="0" dirty="0"/>
              <a:t>ICD-11</a:t>
            </a:r>
            <a:r>
              <a:rPr lang="en-US" sz="1800" b="1" baseline="30000" noProof="0" dirty="0"/>
              <a:t>1,2</a:t>
            </a:r>
            <a:endParaRPr lang="en-US" sz="1800" b="1" baseline="0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9FB4B9-BE50-C341-A96A-CDE7ED84B8F9}"/>
              </a:ext>
            </a:extLst>
          </p:cNvPr>
          <p:cNvSpPr txBox="1"/>
          <p:nvPr/>
        </p:nvSpPr>
        <p:spPr>
          <a:xfrm>
            <a:off x="7363378" y="1504025"/>
            <a:ext cx="3174317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800" b="1" baseline="0" noProof="0" dirty="0"/>
              <a:t>DSM-5/DSM-5-TR</a:t>
            </a:r>
            <a:r>
              <a:rPr lang="en-US" sz="1800" b="1" baseline="30000" noProof="0" dirty="0"/>
              <a:t>2-4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59CAF5-56F6-FBB4-112B-01B499366608}"/>
              </a:ext>
            </a:extLst>
          </p:cNvPr>
          <p:cNvSpPr txBox="1"/>
          <p:nvPr/>
        </p:nvSpPr>
        <p:spPr>
          <a:xfrm>
            <a:off x="656219" y="1960899"/>
            <a:ext cx="5210239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600" baseline="0" noProof="0" dirty="0"/>
              <a:t>≥2 of the following symptoms must be present most of the time for a period of ≥1 month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64331F-15E7-1E52-8D10-BFA19B127452}"/>
              </a:ext>
            </a:extLst>
          </p:cNvPr>
          <p:cNvCxnSpPr>
            <a:cxnSpLocks/>
          </p:cNvCxnSpPr>
          <p:nvPr/>
        </p:nvCxnSpPr>
        <p:spPr>
          <a:xfrm>
            <a:off x="751673" y="2632735"/>
            <a:ext cx="4977036" cy="0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17F3FEF-23F5-61ED-C844-C255187BBBDC}"/>
              </a:ext>
            </a:extLst>
          </p:cNvPr>
          <p:cNvCxnSpPr>
            <a:cxnSpLocks/>
          </p:cNvCxnSpPr>
          <p:nvPr/>
        </p:nvCxnSpPr>
        <p:spPr>
          <a:xfrm>
            <a:off x="6462020" y="2595914"/>
            <a:ext cx="4977036" cy="0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5D5E6B0-5586-402B-1587-6784A13DFA25}"/>
              </a:ext>
            </a:extLst>
          </p:cNvPr>
          <p:cNvSpPr txBox="1"/>
          <p:nvPr/>
        </p:nvSpPr>
        <p:spPr>
          <a:xfrm>
            <a:off x="656219" y="2673152"/>
            <a:ext cx="5210239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600" baseline="0" noProof="0" dirty="0"/>
              <a:t>≥1 of these must be items a–d:</a:t>
            </a: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D1DF7D4A-2246-EB82-DD0B-6A8D9F84D325}"/>
              </a:ext>
            </a:extLst>
          </p:cNvPr>
          <p:cNvSpPr/>
          <p:nvPr/>
        </p:nvSpPr>
        <p:spPr>
          <a:xfrm>
            <a:off x="6250412" y="5173417"/>
            <a:ext cx="5400251" cy="842438"/>
          </a:xfrm>
          <a:prstGeom prst="round2SameRect">
            <a:avLst>
              <a:gd name="adj1" fmla="val 0"/>
              <a:gd name="adj2" fmla="val 3009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noProof="0" dirty="0"/>
              <a:t>Continuous signs of disturbance must persist for </a:t>
            </a:r>
            <a:br>
              <a:rPr lang="en-US" sz="1600" b="1" noProof="0" dirty="0"/>
            </a:br>
            <a:r>
              <a:rPr lang="en-US" sz="1600" b="1" noProof="0" dirty="0"/>
              <a:t>≥6 months and must include social dysfunction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C83E21-42E2-B0BB-05E6-0B1730D33437}"/>
              </a:ext>
            </a:extLst>
          </p:cNvPr>
          <p:cNvSpPr txBox="1"/>
          <p:nvPr/>
        </p:nvSpPr>
        <p:spPr>
          <a:xfrm>
            <a:off x="1156582" y="3183278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/>
          <a:p>
            <a:r>
              <a:rPr lang="en-US" sz="1200" b="1" noProof="0" dirty="0">
                <a:solidFill>
                  <a:schemeClr val="bg1"/>
                </a:solidFill>
              </a:rPr>
              <a:t>A  </a:t>
            </a:r>
            <a:r>
              <a:rPr lang="en-US" sz="1200" baseline="0" noProof="0" dirty="0"/>
              <a:t>Persistent</a:t>
            </a:r>
          </a:p>
          <a:p>
            <a:pPr marL="193675" indent="-152400"/>
            <a:r>
              <a:rPr lang="en-US" sz="1200" baseline="0" noProof="0" dirty="0"/>
              <a:t>   delusions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3AC064-831C-6924-36F4-D21711DB1313}"/>
              </a:ext>
            </a:extLst>
          </p:cNvPr>
          <p:cNvSpPr txBox="1"/>
          <p:nvPr/>
        </p:nvSpPr>
        <p:spPr>
          <a:xfrm>
            <a:off x="2859098" y="3183278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B  </a:t>
            </a:r>
            <a:r>
              <a:rPr lang="en-US" b="0" noProof="0" dirty="0">
                <a:solidFill>
                  <a:schemeClr val="tx1"/>
                </a:solidFill>
              </a:rPr>
              <a:t>Persistent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 hallucinations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4B13F4-AEF4-61C1-2E7B-E7CE040FF6C7}"/>
              </a:ext>
            </a:extLst>
          </p:cNvPr>
          <p:cNvSpPr txBox="1"/>
          <p:nvPr/>
        </p:nvSpPr>
        <p:spPr>
          <a:xfrm>
            <a:off x="4693442" y="3183278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  </a:t>
            </a:r>
            <a:r>
              <a:rPr lang="en-US" b="0" noProof="0" dirty="0">
                <a:solidFill>
                  <a:schemeClr val="tx1"/>
                </a:solidFill>
              </a:rPr>
              <a:t>Disorganized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 thinking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5C845F-5D57-A78D-12E6-84BE02A59B11}"/>
              </a:ext>
            </a:extLst>
          </p:cNvPr>
          <p:cNvSpPr txBox="1"/>
          <p:nvPr/>
        </p:nvSpPr>
        <p:spPr>
          <a:xfrm>
            <a:off x="1807708" y="3934561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D  </a:t>
            </a:r>
            <a:r>
              <a:rPr lang="en-US" b="0" noProof="0" dirty="0">
                <a:solidFill>
                  <a:schemeClr val="tx1"/>
                </a:solidFill>
              </a:rPr>
              <a:t>Experiences of influence, passivity, or control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625321-8739-5800-B1F9-3E813B46BB44}"/>
              </a:ext>
            </a:extLst>
          </p:cNvPr>
          <p:cNvSpPr txBox="1"/>
          <p:nvPr/>
        </p:nvSpPr>
        <p:spPr>
          <a:xfrm>
            <a:off x="1043168" y="4586605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E  </a:t>
            </a:r>
            <a:r>
              <a:rPr lang="en-US" b="0" noProof="0" dirty="0">
                <a:solidFill>
                  <a:schemeClr val="tx1"/>
                </a:solidFill>
              </a:rPr>
              <a:t>Negative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 symptoms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F9EB51-723A-8A9C-395D-941F1AD7A9CD}"/>
              </a:ext>
            </a:extLst>
          </p:cNvPr>
          <p:cNvSpPr txBox="1"/>
          <p:nvPr/>
        </p:nvSpPr>
        <p:spPr>
          <a:xfrm>
            <a:off x="2522482" y="4586605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  </a:t>
            </a:r>
            <a:r>
              <a:rPr lang="en-US" b="0" noProof="0" dirty="0">
                <a:solidFill>
                  <a:schemeClr val="tx1"/>
                </a:solidFill>
              </a:rPr>
              <a:t>Grossly disorganized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 behaviour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54B8B1-C866-E0ED-D036-30C50DC6E2E8}"/>
              </a:ext>
            </a:extLst>
          </p:cNvPr>
          <p:cNvSpPr txBox="1"/>
          <p:nvPr/>
        </p:nvSpPr>
        <p:spPr>
          <a:xfrm>
            <a:off x="4658133" y="4586605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G  </a:t>
            </a:r>
            <a:r>
              <a:rPr lang="en-US" b="0" noProof="0" dirty="0">
                <a:solidFill>
                  <a:schemeClr val="tx1"/>
                </a:solidFill>
              </a:rPr>
              <a:t>Psychomotor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 disturbances</a:t>
            </a:r>
          </a:p>
          <a:p>
            <a:endParaRPr lang="en-US" noProof="0" dirty="0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CED27C0-8499-2666-CF53-C482B52386EC}"/>
              </a:ext>
            </a:extLst>
          </p:cNvPr>
          <p:cNvGrpSpPr/>
          <p:nvPr/>
        </p:nvGrpSpPr>
        <p:grpSpPr>
          <a:xfrm>
            <a:off x="752322" y="3107267"/>
            <a:ext cx="359833" cy="408318"/>
            <a:chOff x="617644" y="3107267"/>
            <a:chExt cx="359833" cy="408318"/>
          </a:xfrm>
        </p:grpSpPr>
        <p:sp>
          <p:nvSpPr>
            <p:cNvPr id="37" name="Freeform: Shape 64">
              <a:extLst>
                <a:ext uri="{FF2B5EF4-FFF2-40B4-BE49-F238E27FC236}">
                  <a16:creationId xmlns:a16="http://schemas.microsoft.com/office/drawing/2014/main" id="{9EAFCB85-E319-26E5-29C3-1EE457E29DFB}"/>
                </a:ext>
              </a:extLst>
            </p:cNvPr>
            <p:cNvSpPr/>
            <p:nvPr/>
          </p:nvSpPr>
          <p:spPr>
            <a:xfrm>
              <a:off x="668505" y="3161089"/>
              <a:ext cx="294155" cy="354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475"/>
                <a:gd name="f7" fmla="val 447675"/>
                <a:gd name="f8" fmla="val 238125"/>
                <a:gd name="f9" fmla="val 304800"/>
                <a:gd name="f10" fmla="val 320612"/>
                <a:gd name="f11" fmla="val 333375"/>
                <a:gd name="f12" fmla="val 358712"/>
                <a:gd name="f13" fmla="val 342900"/>
                <a:gd name="f14" fmla="val 276225"/>
                <a:gd name="f15" fmla="val 352425"/>
                <a:gd name="f16" fmla="val 362903"/>
                <a:gd name="f17" fmla="val 267653"/>
                <a:gd name="f18" fmla="val 257175"/>
                <a:gd name="f19" fmla="val 253460"/>
                <a:gd name="f20" fmla="val 370427"/>
                <a:gd name="f21" fmla="val 250031"/>
                <a:gd name="f22" fmla="val 368618"/>
                <a:gd name="f23" fmla="val 247079"/>
                <a:gd name="f24" fmla="val 323850"/>
                <a:gd name="f25" fmla="val 171450"/>
                <a:gd name="f26" fmla="val 161925"/>
                <a:gd name="f27" fmla="val 72485"/>
                <a:gd name="f28" fmla="val 251365"/>
                <a:gd name="f29" fmla="val 188309"/>
                <a:gd name="f30" fmla="val 6286"/>
                <a:gd name="f31" fmla="val 213169"/>
                <a:gd name="f32" fmla="val 17526"/>
                <a:gd name="f33" fmla="val 235077"/>
                <a:gd name="f34" fmla="val 31147"/>
                <a:gd name="f35" fmla="val 261938"/>
                <a:gd name="f36" fmla="val 38100"/>
                <a:gd name="f37" fmla="val 291179"/>
                <a:gd name="f38" fmla="val 321374"/>
                <a:gd name="f39" fmla="+- 0 0 -90"/>
                <a:gd name="f40" fmla="*/ f3 1 371475"/>
                <a:gd name="f41" fmla="*/ f4 1 447675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71475"/>
                <a:gd name="f50" fmla="*/ f46 1 447675"/>
                <a:gd name="f51" fmla="*/ 238125 f47 1"/>
                <a:gd name="f52" fmla="*/ 447675 f46 1"/>
                <a:gd name="f53" fmla="*/ 371475 f46 1"/>
                <a:gd name="f54" fmla="*/ 304800 f47 1"/>
                <a:gd name="f55" fmla="*/ 333375 f47 1"/>
                <a:gd name="f56" fmla="*/ 342900 f46 1"/>
                <a:gd name="f57" fmla="*/ 276225 f46 1"/>
                <a:gd name="f58" fmla="*/ 352425 f47 1"/>
                <a:gd name="f59" fmla="*/ 371475 f47 1"/>
                <a:gd name="f60" fmla="*/ 257175 f46 1"/>
                <a:gd name="f61" fmla="*/ 368618 f47 1"/>
                <a:gd name="f62" fmla="*/ 247079 f46 1"/>
                <a:gd name="f63" fmla="*/ 323850 f47 1"/>
                <a:gd name="f64" fmla="*/ 171450 f46 1"/>
                <a:gd name="f65" fmla="*/ 161925 f46 1"/>
                <a:gd name="f66" fmla="*/ 161925 f47 1"/>
                <a:gd name="f67" fmla="*/ 0 f46 1"/>
                <a:gd name="f68" fmla="*/ 0 f47 1"/>
                <a:gd name="f69" fmla="*/ 17526 f47 1"/>
                <a:gd name="f70" fmla="*/ 235077 f46 1"/>
                <a:gd name="f71" fmla="*/ 38100 f47 1"/>
                <a:gd name="f72" fmla="*/ 321374 f46 1"/>
                <a:gd name="f73" fmla="+- f48 0 f1"/>
                <a:gd name="f74" fmla="*/ f51 1 371475"/>
                <a:gd name="f75" fmla="*/ f52 1 447675"/>
                <a:gd name="f76" fmla="*/ f53 1 447675"/>
                <a:gd name="f77" fmla="*/ f54 1 371475"/>
                <a:gd name="f78" fmla="*/ f55 1 371475"/>
                <a:gd name="f79" fmla="*/ f56 1 447675"/>
                <a:gd name="f80" fmla="*/ f57 1 447675"/>
                <a:gd name="f81" fmla="*/ f58 1 371475"/>
                <a:gd name="f82" fmla="*/ f59 1 371475"/>
                <a:gd name="f83" fmla="*/ f60 1 447675"/>
                <a:gd name="f84" fmla="*/ f61 1 371475"/>
                <a:gd name="f85" fmla="*/ f62 1 447675"/>
                <a:gd name="f86" fmla="*/ f63 1 371475"/>
                <a:gd name="f87" fmla="*/ f64 1 447675"/>
                <a:gd name="f88" fmla="*/ f65 1 447675"/>
                <a:gd name="f89" fmla="*/ f66 1 371475"/>
                <a:gd name="f90" fmla="*/ f67 1 447675"/>
                <a:gd name="f91" fmla="*/ f68 1 371475"/>
                <a:gd name="f92" fmla="*/ f69 1 371475"/>
                <a:gd name="f93" fmla="*/ f70 1 447675"/>
                <a:gd name="f94" fmla="*/ f71 1 371475"/>
                <a:gd name="f95" fmla="*/ f72 1 447675"/>
                <a:gd name="f96" fmla="*/ f42 1 f49"/>
                <a:gd name="f97" fmla="*/ f43 1 f49"/>
                <a:gd name="f98" fmla="*/ f42 1 f50"/>
                <a:gd name="f99" fmla="*/ f44 1 f50"/>
                <a:gd name="f100" fmla="*/ f74 1 f49"/>
                <a:gd name="f101" fmla="*/ f75 1 f50"/>
                <a:gd name="f102" fmla="*/ f76 1 f50"/>
                <a:gd name="f103" fmla="*/ f77 1 f49"/>
                <a:gd name="f104" fmla="*/ f78 1 f49"/>
                <a:gd name="f105" fmla="*/ f79 1 f50"/>
                <a:gd name="f106" fmla="*/ f80 1 f50"/>
                <a:gd name="f107" fmla="*/ f81 1 f49"/>
                <a:gd name="f108" fmla="*/ f82 1 f49"/>
                <a:gd name="f109" fmla="*/ f83 1 f50"/>
                <a:gd name="f110" fmla="*/ f84 1 f49"/>
                <a:gd name="f111" fmla="*/ f85 1 f50"/>
                <a:gd name="f112" fmla="*/ f86 1 f49"/>
                <a:gd name="f113" fmla="*/ f87 1 f50"/>
                <a:gd name="f114" fmla="*/ f88 1 f50"/>
                <a:gd name="f115" fmla="*/ f89 1 f49"/>
                <a:gd name="f116" fmla="*/ f90 1 f50"/>
                <a:gd name="f117" fmla="*/ f91 1 f49"/>
                <a:gd name="f118" fmla="*/ f92 1 f49"/>
                <a:gd name="f119" fmla="*/ f93 1 f50"/>
                <a:gd name="f120" fmla="*/ f94 1 f49"/>
                <a:gd name="f121" fmla="*/ f95 1 f50"/>
                <a:gd name="f122" fmla="*/ f96 f40 1"/>
                <a:gd name="f123" fmla="*/ f97 f40 1"/>
                <a:gd name="f124" fmla="*/ f99 f41 1"/>
                <a:gd name="f125" fmla="*/ f98 f41 1"/>
                <a:gd name="f126" fmla="*/ f100 f40 1"/>
                <a:gd name="f127" fmla="*/ f101 f41 1"/>
                <a:gd name="f128" fmla="*/ f102 f41 1"/>
                <a:gd name="f129" fmla="*/ f103 f40 1"/>
                <a:gd name="f130" fmla="*/ f104 f40 1"/>
                <a:gd name="f131" fmla="*/ f105 f41 1"/>
                <a:gd name="f132" fmla="*/ f106 f41 1"/>
                <a:gd name="f133" fmla="*/ f107 f40 1"/>
                <a:gd name="f134" fmla="*/ f108 f40 1"/>
                <a:gd name="f135" fmla="*/ f109 f41 1"/>
                <a:gd name="f136" fmla="*/ f110 f40 1"/>
                <a:gd name="f137" fmla="*/ f111 f41 1"/>
                <a:gd name="f138" fmla="*/ f112 f40 1"/>
                <a:gd name="f139" fmla="*/ f113 f41 1"/>
                <a:gd name="f140" fmla="*/ f114 f41 1"/>
                <a:gd name="f141" fmla="*/ f115 f40 1"/>
                <a:gd name="f142" fmla="*/ f116 f41 1"/>
                <a:gd name="f143" fmla="*/ f117 f40 1"/>
                <a:gd name="f144" fmla="*/ f118 f40 1"/>
                <a:gd name="f145" fmla="*/ f119 f41 1"/>
                <a:gd name="f146" fmla="*/ f120 f40 1"/>
                <a:gd name="f147" fmla="*/ f12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26" y="f127"/>
                </a:cxn>
                <a:cxn ang="f73">
                  <a:pos x="f126" y="f128"/>
                </a:cxn>
                <a:cxn ang="f73">
                  <a:pos x="f129" y="f128"/>
                </a:cxn>
                <a:cxn ang="f73">
                  <a:pos x="f130" y="f131"/>
                </a:cxn>
                <a:cxn ang="f73">
                  <a:pos x="f130" y="f132"/>
                </a:cxn>
                <a:cxn ang="f73">
                  <a:pos x="f133" y="f132"/>
                </a:cxn>
                <a:cxn ang="f73">
                  <a:pos x="f134" y="f135"/>
                </a:cxn>
                <a:cxn ang="f73">
                  <a:pos x="f136" y="f137"/>
                </a:cxn>
                <a:cxn ang="f73">
                  <a:pos x="f138" y="f139"/>
                </a:cxn>
                <a:cxn ang="f73">
                  <a:pos x="f138" y="f140"/>
                </a:cxn>
                <a:cxn ang="f73">
                  <a:pos x="f141" y="f142"/>
                </a:cxn>
                <a:cxn ang="f73">
                  <a:pos x="f143" y="f140"/>
                </a:cxn>
                <a:cxn ang="f73">
                  <a:pos x="f144" y="f145"/>
                </a:cxn>
                <a:cxn ang="f73">
                  <a:pos x="f146" y="f147"/>
                </a:cxn>
                <a:cxn ang="f73">
                  <a:pos x="f146" y="f127"/>
                </a:cxn>
              </a:cxnLst>
              <a:rect l="f122" t="f125" r="f123" b="f124"/>
              <a:pathLst>
                <a:path w="371475" h="447675">
                  <a:moveTo>
                    <a:pt x="f8" y="f7"/>
                  </a:moveTo>
                  <a:lnTo>
                    <a:pt x="f8" y="f6"/>
                  </a:lnTo>
                  <a:lnTo>
                    <a:pt x="f9" y="f6"/>
                  </a:lnTo>
                  <a:cubicBezTo>
                    <a:pt x="f10" y="f6"/>
                    <a:pt x="f11" y="f12"/>
                    <a:pt x="f11" y="f13"/>
                  </a:cubicBezTo>
                  <a:lnTo>
                    <a:pt x="f11" y="f14"/>
                  </a:lnTo>
                  <a:lnTo>
                    <a:pt x="f15" y="f14"/>
                  </a:lnTo>
                  <a:cubicBezTo>
                    <a:pt x="f16" y="f14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4" y="f26"/>
                  </a:lnTo>
                  <a:cubicBezTo>
                    <a:pt x="f24" y="f27"/>
                    <a:pt x="f28" y="f5"/>
                    <a:pt x="f26" y="f5"/>
                  </a:cubicBezTo>
                  <a:cubicBezTo>
                    <a:pt x="f27" y="f5"/>
                    <a:pt x="f5" y="f27"/>
                    <a:pt x="f5" y="f26"/>
                  </a:cubicBezTo>
                  <a:cubicBezTo>
                    <a:pt x="f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lnTo>
                    <a:pt x="f36" y="f7"/>
                  </a:lnTo>
                </a:path>
              </a:pathLst>
            </a:custGeom>
            <a:noFill/>
            <a:ln w="15873" cap="flat">
              <a:solidFill>
                <a:schemeClr val="tx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noProof="0" dirty="0">
                <a:solidFill>
                  <a:srgbClr val="4B4F54"/>
                </a:solidFill>
                <a:uFillTx/>
                <a:latin typeface="Tahoma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0B4E2F5-9DBE-BA6A-988E-3F13507BD17D}"/>
                </a:ext>
              </a:extLst>
            </p:cNvPr>
            <p:cNvGrpSpPr/>
            <p:nvPr/>
          </p:nvGrpSpPr>
          <p:grpSpPr>
            <a:xfrm>
              <a:off x="617644" y="3107267"/>
              <a:ext cx="359833" cy="125941"/>
              <a:chOff x="169334" y="2900892"/>
              <a:chExt cx="275166" cy="96308"/>
            </a:xfrm>
          </p:grpSpPr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67AEF785-A8FF-ABC1-AE62-C450759D5138}"/>
                  </a:ext>
                </a:extLst>
              </p:cNvPr>
              <p:cNvSpPr/>
              <p:nvPr/>
            </p:nvSpPr>
            <p:spPr>
              <a:xfrm rot="960840">
                <a:off x="169334" y="2910572"/>
                <a:ext cx="275166" cy="76948"/>
              </a:xfrm>
              <a:prstGeom prst="arc">
                <a:avLst>
                  <a:gd name="adj1" fmla="val 15542452"/>
                  <a:gd name="adj2" fmla="val 12928172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9" name="Arc 38">
                <a:extLst>
                  <a:ext uri="{FF2B5EF4-FFF2-40B4-BE49-F238E27FC236}">
                    <a16:creationId xmlns:a16="http://schemas.microsoft.com/office/drawing/2014/main" id="{6363044B-E4DC-BF77-AC4D-A0C871874478}"/>
                  </a:ext>
                </a:extLst>
              </p:cNvPr>
              <p:cNvSpPr/>
              <p:nvPr/>
            </p:nvSpPr>
            <p:spPr>
              <a:xfrm rot="20762802">
                <a:off x="169334" y="2900892"/>
                <a:ext cx="275166" cy="96308"/>
              </a:xfrm>
              <a:prstGeom prst="arc">
                <a:avLst>
                  <a:gd name="adj1" fmla="val 1388364"/>
                  <a:gd name="adj2" fmla="val 0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45" name="Freeform: Shape 64">
            <a:extLst>
              <a:ext uri="{FF2B5EF4-FFF2-40B4-BE49-F238E27FC236}">
                <a16:creationId xmlns:a16="http://schemas.microsoft.com/office/drawing/2014/main" id="{5460163A-44B3-E237-4B3F-EB816DF7C7AD}"/>
              </a:ext>
            </a:extLst>
          </p:cNvPr>
          <p:cNvSpPr/>
          <p:nvPr/>
        </p:nvSpPr>
        <p:spPr>
          <a:xfrm>
            <a:off x="4308692" y="3161089"/>
            <a:ext cx="294155" cy="3544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1475"/>
              <a:gd name="f7" fmla="val 447675"/>
              <a:gd name="f8" fmla="val 238125"/>
              <a:gd name="f9" fmla="val 304800"/>
              <a:gd name="f10" fmla="val 320612"/>
              <a:gd name="f11" fmla="val 333375"/>
              <a:gd name="f12" fmla="val 358712"/>
              <a:gd name="f13" fmla="val 342900"/>
              <a:gd name="f14" fmla="val 276225"/>
              <a:gd name="f15" fmla="val 352425"/>
              <a:gd name="f16" fmla="val 362903"/>
              <a:gd name="f17" fmla="val 267653"/>
              <a:gd name="f18" fmla="val 257175"/>
              <a:gd name="f19" fmla="val 253460"/>
              <a:gd name="f20" fmla="val 370427"/>
              <a:gd name="f21" fmla="val 250031"/>
              <a:gd name="f22" fmla="val 368618"/>
              <a:gd name="f23" fmla="val 247079"/>
              <a:gd name="f24" fmla="val 323850"/>
              <a:gd name="f25" fmla="val 171450"/>
              <a:gd name="f26" fmla="val 161925"/>
              <a:gd name="f27" fmla="val 72485"/>
              <a:gd name="f28" fmla="val 251365"/>
              <a:gd name="f29" fmla="val 188309"/>
              <a:gd name="f30" fmla="val 6286"/>
              <a:gd name="f31" fmla="val 213169"/>
              <a:gd name="f32" fmla="val 17526"/>
              <a:gd name="f33" fmla="val 235077"/>
              <a:gd name="f34" fmla="val 31147"/>
              <a:gd name="f35" fmla="val 261938"/>
              <a:gd name="f36" fmla="val 38100"/>
              <a:gd name="f37" fmla="val 291179"/>
              <a:gd name="f38" fmla="val 321374"/>
              <a:gd name="f39" fmla="+- 0 0 -90"/>
              <a:gd name="f40" fmla="*/ f3 1 371475"/>
              <a:gd name="f41" fmla="*/ f4 1 447675"/>
              <a:gd name="f42" fmla="val f5"/>
              <a:gd name="f43" fmla="val f6"/>
              <a:gd name="f44" fmla="val f7"/>
              <a:gd name="f45" fmla="*/ f39 f0 1"/>
              <a:gd name="f46" fmla="+- f44 0 f42"/>
              <a:gd name="f47" fmla="+- f43 0 f42"/>
              <a:gd name="f48" fmla="*/ f45 1 f2"/>
              <a:gd name="f49" fmla="*/ f47 1 371475"/>
              <a:gd name="f50" fmla="*/ f46 1 447675"/>
              <a:gd name="f51" fmla="*/ 238125 f47 1"/>
              <a:gd name="f52" fmla="*/ 447675 f46 1"/>
              <a:gd name="f53" fmla="*/ 371475 f46 1"/>
              <a:gd name="f54" fmla="*/ 304800 f47 1"/>
              <a:gd name="f55" fmla="*/ 333375 f47 1"/>
              <a:gd name="f56" fmla="*/ 342900 f46 1"/>
              <a:gd name="f57" fmla="*/ 276225 f46 1"/>
              <a:gd name="f58" fmla="*/ 352425 f47 1"/>
              <a:gd name="f59" fmla="*/ 371475 f47 1"/>
              <a:gd name="f60" fmla="*/ 257175 f46 1"/>
              <a:gd name="f61" fmla="*/ 368618 f47 1"/>
              <a:gd name="f62" fmla="*/ 247079 f46 1"/>
              <a:gd name="f63" fmla="*/ 323850 f47 1"/>
              <a:gd name="f64" fmla="*/ 171450 f46 1"/>
              <a:gd name="f65" fmla="*/ 161925 f46 1"/>
              <a:gd name="f66" fmla="*/ 161925 f47 1"/>
              <a:gd name="f67" fmla="*/ 0 f46 1"/>
              <a:gd name="f68" fmla="*/ 0 f47 1"/>
              <a:gd name="f69" fmla="*/ 17526 f47 1"/>
              <a:gd name="f70" fmla="*/ 235077 f46 1"/>
              <a:gd name="f71" fmla="*/ 38100 f47 1"/>
              <a:gd name="f72" fmla="*/ 321374 f46 1"/>
              <a:gd name="f73" fmla="+- f48 0 f1"/>
              <a:gd name="f74" fmla="*/ f51 1 371475"/>
              <a:gd name="f75" fmla="*/ f52 1 447675"/>
              <a:gd name="f76" fmla="*/ f53 1 447675"/>
              <a:gd name="f77" fmla="*/ f54 1 371475"/>
              <a:gd name="f78" fmla="*/ f55 1 371475"/>
              <a:gd name="f79" fmla="*/ f56 1 447675"/>
              <a:gd name="f80" fmla="*/ f57 1 447675"/>
              <a:gd name="f81" fmla="*/ f58 1 371475"/>
              <a:gd name="f82" fmla="*/ f59 1 371475"/>
              <a:gd name="f83" fmla="*/ f60 1 447675"/>
              <a:gd name="f84" fmla="*/ f61 1 371475"/>
              <a:gd name="f85" fmla="*/ f62 1 447675"/>
              <a:gd name="f86" fmla="*/ f63 1 371475"/>
              <a:gd name="f87" fmla="*/ f64 1 447675"/>
              <a:gd name="f88" fmla="*/ f65 1 447675"/>
              <a:gd name="f89" fmla="*/ f66 1 371475"/>
              <a:gd name="f90" fmla="*/ f67 1 447675"/>
              <a:gd name="f91" fmla="*/ f68 1 371475"/>
              <a:gd name="f92" fmla="*/ f69 1 371475"/>
              <a:gd name="f93" fmla="*/ f70 1 447675"/>
              <a:gd name="f94" fmla="*/ f71 1 371475"/>
              <a:gd name="f95" fmla="*/ f72 1 447675"/>
              <a:gd name="f96" fmla="*/ f42 1 f49"/>
              <a:gd name="f97" fmla="*/ f43 1 f49"/>
              <a:gd name="f98" fmla="*/ f42 1 f50"/>
              <a:gd name="f99" fmla="*/ f44 1 f50"/>
              <a:gd name="f100" fmla="*/ f74 1 f49"/>
              <a:gd name="f101" fmla="*/ f75 1 f50"/>
              <a:gd name="f102" fmla="*/ f76 1 f50"/>
              <a:gd name="f103" fmla="*/ f77 1 f49"/>
              <a:gd name="f104" fmla="*/ f78 1 f49"/>
              <a:gd name="f105" fmla="*/ f79 1 f50"/>
              <a:gd name="f106" fmla="*/ f80 1 f50"/>
              <a:gd name="f107" fmla="*/ f81 1 f49"/>
              <a:gd name="f108" fmla="*/ f82 1 f49"/>
              <a:gd name="f109" fmla="*/ f83 1 f50"/>
              <a:gd name="f110" fmla="*/ f84 1 f49"/>
              <a:gd name="f111" fmla="*/ f85 1 f50"/>
              <a:gd name="f112" fmla="*/ f86 1 f49"/>
              <a:gd name="f113" fmla="*/ f87 1 f50"/>
              <a:gd name="f114" fmla="*/ f88 1 f50"/>
              <a:gd name="f115" fmla="*/ f89 1 f49"/>
              <a:gd name="f116" fmla="*/ f90 1 f50"/>
              <a:gd name="f117" fmla="*/ f91 1 f49"/>
              <a:gd name="f118" fmla="*/ f92 1 f49"/>
              <a:gd name="f119" fmla="*/ f93 1 f50"/>
              <a:gd name="f120" fmla="*/ f94 1 f49"/>
              <a:gd name="f121" fmla="*/ f95 1 f50"/>
              <a:gd name="f122" fmla="*/ f96 f40 1"/>
              <a:gd name="f123" fmla="*/ f97 f40 1"/>
              <a:gd name="f124" fmla="*/ f99 f41 1"/>
              <a:gd name="f125" fmla="*/ f98 f41 1"/>
              <a:gd name="f126" fmla="*/ f100 f40 1"/>
              <a:gd name="f127" fmla="*/ f101 f41 1"/>
              <a:gd name="f128" fmla="*/ f102 f41 1"/>
              <a:gd name="f129" fmla="*/ f103 f40 1"/>
              <a:gd name="f130" fmla="*/ f104 f40 1"/>
              <a:gd name="f131" fmla="*/ f105 f41 1"/>
              <a:gd name="f132" fmla="*/ f106 f41 1"/>
              <a:gd name="f133" fmla="*/ f107 f40 1"/>
              <a:gd name="f134" fmla="*/ f108 f40 1"/>
              <a:gd name="f135" fmla="*/ f109 f41 1"/>
              <a:gd name="f136" fmla="*/ f110 f40 1"/>
              <a:gd name="f137" fmla="*/ f111 f41 1"/>
              <a:gd name="f138" fmla="*/ f112 f40 1"/>
              <a:gd name="f139" fmla="*/ f113 f41 1"/>
              <a:gd name="f140" fmla="*/ f114 f41 1"/>
              <a:gd name="f141" fmla="*/ f115 f40 1"/>
              <a:gd name="f142" fmla="*/ f116 f41 1"/>
              <a:gd name="f143" fmla="*/ f117 f40 1"/>
              <a:gd name="f144" fmla="*/ f118 f40 1"/>
              <a:gd name="f145" fmla="*/ f119 f41 1"/>
              <a:gd name="f146" fmla="*/ f120 f40 1"/>
              <a:gd name="f147" fmla="*/ f121 f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3">
                <a:pos x="f126" y="f127"/>
              </a:cxn>
              <a:cxn ang="f73">
                <a:pos x="f126" y="f128"/>
              </a:cxn>
              <a:cxn ang="f73">
                <a:pos x="f129" y="f128"/>
              </a:cxn>
              <a:cxn ang="f73">
                <a:pos x="f130" y="f131"/>
              </a:cxn>
              <a:cxn ang="f73">
                <a:pos x="f130" y="f132"/>
              </a:cxn>
              <a:cxn ang="f73">
                <a:pos x="f133" y="f132"/>
              </a:cxn>
              <a:cxn ang="f73">
                <a:pos x="f134" y="f135"/>
              </a:cxn>
              <a:cxn ang="f73">
                <a:pos x="f136" y="f137"/>
              </a:cxn>
              <a:cxn ang="f73">
                <a:pos x="f138" y="f139"/>
              </a:cxn>
              <a:cxn ang="f73">
                <a:pos x="f138" y="f140"/>
              </a:cxn>
              <a:cxn ang="f73">
                <a:pos x="f141" y="f142"/>
              </a:cxn>
              <a:cxn ang="f73">
                <a:pos x="f143" y="f140"/>
              </a:cxn>
              <a:cxn ang="f73">
                <a:pos x="f144" y="f145"/>
              </a:cxn>
              <a:cxn ang="f73">
                <a:pos x="f146" y="f147"/>
              </a:cxn>
              <a:cxn ang="f73">
                <a:pos x="f146" y="f127"/>
              </a:cxn>
            </a:cxnLst>
            <a:rect l="f122" t="f125" r="f123" b="f124"/>
            <a:pathLst>
              <a:path w="371475" h="447675">
                <a:moveTo>
                  <a:pt x="f8" y="f7"/>
                </a:moveTo>
                <a:lnTo>
                  <a:pt x="f8" y="f6"/>
                </a:lnTo>
                <a:lnTo>
                  <a:pt x="f9" y="f6"/>
                </a:lnTo>
                <a:cubicBezTo>
                  <a:pt x="f10" y="f6"/>
                  <a:pt x="f11" y="f12"/>
                  <a:pt x="f11" y="f13"/>
                </a:cubicBezTo>
                <a:lnTo>
                  <a:pt x="f11" y="f14"/>
                </a:lnTo>
                <a:lnTo>
                  <a:pt x="f15" y="f14"/>
                </a:lnTo>
                <a:cubicBezTo>
                  <a:pt x="f16" y="f14"/>
                  <a:pt x="f6" y="f17"/>
                  <a:pt x="f6" y="f18"/>
                </a:cubicBezTo>
                <a:cubicBezTo>
                  <a:pt x="f6" y="f19"/>
                  <a:pt x="f20" y="f21"/>
                  <a:pt x="f22" y="f23"/>
                </a:cubicBezTo>
                <a:lnTo>
                  <a:pt x="f24" y="f25"/>
                </a:lnTo>
                <a:lnTo>
                  <a:pt x="f24" y="f26"/>
                </a:lnTo>
                <a:cubicBezTo>
                  <a:pt x="f24" y="f27"/>
                  <a:pt x="f28" y="f5"/>
                  <a:pt x="f26" y="f5"/>
                </a:cubicBezTo>
                <a:cubicBezTo>
                  <a:pt x="f27" y="f5"/>
                  <a:pt x="f5" y="f27"/>
                  <a:pt x="f5" y="f26"/>
                </a:cubicBezTo>
                <a:cubicBezTo>
                  <a:pt x="f5" y="f29"/>
                  <a:pt x="f30" y="f31"/>
                  <a:pt x="f32" y="f33"/>
                </a:cubicBezTo>
                <a:cubicBezTo>
                  <a:pt x="f34" y="f35"/>
                  <a:pt x="f36" y="f37"/>
                  <a:pt x="f36" y="f38"/>
                </a:cubicBezTo>
                <a:lnTo>
                  <a:pt x="f36" y="f7"/>
                </a:lnTo>
              </a:path>
            </a:pathLst>
          </a:custGeom>
          <a:noFill/>
          <a:ln w="15873" cap="flat">
            <a:solidFill>
              <a:schemeClr val="tx1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noProof="0" dirty="0">
              <a:solidFill>
                <a:srgbClr val="4B4F54"/>
              </a:solidFill>
              <a:uFillTx/>
              <a:latin typeface="Tahoma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CED0245-F283-D319-5F8A-830BBB71D3A6}"/>
              </a:ext>
            </a:extLst>
          </p:cNvPr>
          <p:cNvGrpSpPr/>
          <p:nvPr/>
        </p:nvGrpSpPr>
        <p:grpSpPr>
          <a:xfrm>
            <a:off x="2441764" y="3161089"/>
            <a:ext cx="340864" cy="354496"/>
            <a:chOff x="2170561" y="3161089"/>
            <a:chExt cx="340864" cy="354496"/>
          </a:xfrm>
        </p:grpSpPr>
        <p:sp>
          <p:nvSpPr>
            <p:cNvPr id="41" name="Freeform: Shape 64">
              <a:extLst>
                <a:ext uri="{FF2B5EF4-FFF2-40B4-BE49-F238E27FC236}">
                  <a16:creationId xmlns:a16="http://schemas.microsoft.com/office/drawing/2014/main" id="{2C4E5006-A63F-9E17-0106-12DCEA9AFB0A}"/>
                </a:ext>
              </a:extLst>
            </p:cNvPr>
            <p:cNvSpPr/>
            <p:nvPr/>
          </p:nvSpPr>
          <p:spPr>
            <a:xfrm>
              <a:off x="2217270" y="3161089"/>
              <a:ext cx="294155" cy="354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475"/>
                <a:gd name="f7" fmla="val 447675"/>
                <a:gd name="f8" fmla="val 238125"/>
                <a:gd name="f9" fmla="val 304800"/>
                <a:gd name="f10" fmla="val 320612"/>
                <a:gd name="f11" fmla="val 333375"/>
                <a:gd name="f12" fmla="val 358712"/>
                <a:gd name="f13" fmla="val 342900"/>
                <a:gd name="f14" fmla="val 276225"/>
                <a:gd name="f15" fmla="val 352425"/>
                <a:gd name="f16" fmla="val 362903"/>
                <a:gd name="f17" fmla="val 267653"/>
                <a:gd name="f18" fmla="val 257175"/>
                <a:gd name="f19" fmla="val 253460"/>
                <a:gd name="f20" fmla="val 370427"/>
                <a:gd name="f21" fmla="val 250031"/>
                <a:gd name="f22" fmla="val 368618"/>
                <a:gd name="f23" fmla="val 247079"/>
                <a:gd name="f24" fmla="val 323850"/>
                <a:gd name="f25" fmla="val 171450"/>
                <a:gd name="f26" fmla="val 161925"/>
                <a:gd name="f27" fmla="val 72485"/>
                <a:gd name="f28" fmla="val 251365"/>
                <a:gd name="f29" fmla="val 188309"/>
                <a:gd name="f30" fmla="val 6286"/>
                <a:gd name="f31" fmla="val 213169"/>
                <a:gd name="f32" fmla="val 17526"/>
                <a:gd name="f33" fmla="val 235077"/>
                <a:gd name="f34" fmla="val 31147"/>
                <a:gd name="f35" fmla="val 261938"/>
                <a:gd name="f36" fmla="val 38100"/>
                <a:gd name="f37" fmla="val 291179"/>
                <a:gd name="f38" fmla="val 321374"/>
                <a:gd name="f39" fmla="+- 0 0 -90"/>
                <a:gd name="f40" fmla="*/ f3 1 371475"/>
                <a:gd name="f41" fmla="*/ f4 1 447675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71475"/>
                <a:gd name="f50" fmla="*/ f46 1 447675"/>
                <a:gd name="f51" fmla="*/ 238125 f47 1"/>
                <a:gd name="f52" fmla="*/ 447675 f46 1"/>
                <a:gd name="f53" fmla="*/ 371475 f46 1"/>
                <a:gd name="f54" fmla="*/ 304800 f47 1"/>
                <a:gd name="f55" fmla="*/ 333375 f47 1"/>
                <a:gd name="f56" fmla="*/ 342900 f46 1"/>
                <a:gd name="f57" fmla="*/ 276225 f46 1"/>
                <a:gd name="f58" fmla="*/ 352425 f47 1"/>
                <a:gd name="f59" fmla="*/ 371475 f47 1"/>
                <a:gd name="f60" fmla="*/ 257175 f46 1"/>
                <a:gd name="f61" fmla="*/ 368618 f47 1"/>
                <a:gd name="f62" fmla="*/ 247079 f46 1"/>
                <a:gd name="f63" fmla="*/ 323850 f47 1"/>
                <a:gd name="f64" fmla="*/ 171450 f46 1"/>
                <a:gd name="f65" fmla="*/ 161925 f46 1"/>
                <a:gd name="f66" fmla="*/ 161925 f47 1"/>
                <a:gd name="f67" fmla="*/ 0 f46 1"/>
                <a:gd name="f68" fmla="*/ 0 f47 1"/>
                <a:gd name="f69" fmla="*/ 17526 f47 1"/>
                <a:gd name="f70" fmla="*/ 235077 f46 1"/>
                <a:gd name="f71" fmla="*/ 38100 f47 1"/>
                <a:gd name="f72" fmla="*/ 321374 f46 1"/>
                <a:gd name="f73" fmla="+- f48 0 f1"/>
                <a:gd name="f74" fmla="*/ f51 1 371475"/>
                <a:gd name="f75" fmla="*/ f52 1 447675"/>
                <a:gd name="f76" fmla="*/ f53 1 447675"/>
                <a:gd name="f77" fmla="*/ f54 1 371475"/>
                <a:gd name="f78" fmla="*/ f55 1 371475"/>
                <a:gd name="f79" fmla="*/ f56 1 447675"/>
                <a:gd name="f80" fmla="*/ f57 1 447675"/>
                <a:gd name="f81" fmla="*/ f58 1 371475"/>
                <a:gd name="f82" fmla="*/ f59 1 371475"/>
                <a:gd name="f83" fmla="*/ f60 1 447675"/>
                <a:gd name="f84" fmla="*/ f61 1 371475"/>
                <a:gd name="f85" fmla="*/ f62 1 447675"/>
                <a:gd name="f86" fmla="*/ f63 1 371475"/>
                <a:gd name="f87" fmla="*/ f64 1 447675"/>
                <a:gd name="f88" fmla="*/ f65 1 447675"/>
                <a:gd name="f89" fmla="*/ f66 1 371475"/>
                <a:gd name="f90" fmla="*/ f67 1 447675"/>
                <a:gd name="f91" fmla="*/ f68 1 371475"/>
                <a:gd name="f92" fmla="*/ f69 1 371475"/>
                <a:gd name="f93" fmla="*/ f70 1 447675"/>
                <a:gd name="f94" fmla="*/ f71 1 371475"/>
                <a:gd name="f95" fmla="*/ f72 1 447675"/>
                <a:gd name="f96" fmla="*/ f42 1 f49"/>
                <a:gd name="f97" fmla="*/ f43 1 f49"/>
                <a:gd name="f98" fmla="*/ f42 1 f50"/>
                <a:gd name="f99" fmla="*/ f44 1 f50"/>
                <a:gd name="f100" fmla="*/ f74 1 f49"/>
                <a:gd name="f101" fmla="*/ f75 1 f50"/>
                <a:gd name="f102" fmla="*/ f76 1 f50"/>
                <a:gd name="f103" fmla="*/ f77 1 f49"/>
                <a:gd name="f104" fmla="*/ f78 1 f49"/>
                <a:gd name="f105" fmla="*/ f79 1 f50"/>
                <a:gd name="f106" fmla="*/ f80 1 f50"/>
                <a:gd name="f107" fmla="*/ f81 1 f49"/>
                <a:gd name="f108" fmla="*/ f82 1 f49"/>
                <a:gd name="f109" fmla="*/ f83 1 f50"/>
                <a:gd name="f110" fmla="*/ f84 1 f49"/>
                <a:gd name="f111" fmla="*/ f85 1 f50"/>
                <a:gd name="f112" fmla="*/ f86 1 f49"/>
                <a:gd name="f113" fmla="*/ f87 1 f50"/>
                <a:gd name="f114" fmla="*/ f88 1 f50"/>
                <a:gd name="f115" fmla="*/ f89 1 f49"/>
                <a:gd name="f116" fmla="*/ f90 1 f50"/>
                <a:gd name="f117" fmla="*/ f91 1 f49"/>
                <a:gd name="f118" fmla="*/ f92 1 f49"/>
                <a:gd name="f119" fmla="*/ f93 1 f50"/>
                <a:gd name="f120" fmla="*/ f94 1 f49"/>
                <a:gd name="f121" fmla="*/ f95 1 f50"/>
                <a:gd name="f122" fmla="*/ f96 f40 1"/>
                <a:gd name="f123" fmla="*/ f97 f40 1"/>
                <a:gd name="f124" fmla="*/ f99 f41 1"/>
                <a:gd name="f125" fmla="*/ f98 f41 1"/>
                <a:gd name="f126" fmla="*/ f100 f40 1"/>
                <a:gd name="f127" fmla="*/ f101 f41 1"/>
                <a:gd name="f128" fmla="*/ f102 f41 1"/>
                <a:gd name="f129" fmla="*/ f103 f40 1"/>
                <a:gd name="f130" fmla="*/ f104 f40 1"/>
                <a:gd name="f131" fmla="*/ f105 f41 1"/>
                <a:gd name="f132" fmla="*/ f106 f41 1"/>
                <a:gd name="f133" fmla="*/ f107 f40 1"/>
                <a:gd name="f134" fmla="*/ f108 f40 1"/>
                <a:gd name="f135" fmla="*/ f109 f41 1"/>
                <a:gd name="f136" fmla="*/ f110 f40 1"/>
                <a:gd name="f137" fmla="*/ f111 f41 1"/>
                <a:gd name="f138" fmla="*/ f112 f40 1"/>
                <a:gd name="f139" fmla="*/ f113 f41 1"/>
                <a:gd name="f140" fmla="*/ f114 f41 1"/>
                <a:gd name="f141" fmla="*/ f115 f40 1"/>
                <a:gd name="f142" fmla="*/ f116 f41 1"/>
                <a:gd name="f143" fmla="*/ f117 f40 1"/>
                <a:gd name="f144" fmla="*/ f118 f40 1"/>
                <a:gd name="f145" fmla="*/ f119 f41 1"/>
                <a:gd name="f146" fmla="*/ f120 f40 1"/>
                <a:gd name="f147" fmla="*/ f12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26" y="f127"/>
                </a:cxn>
                <a:cxn ang="f73">
                  <a:pos x="f126" y="f128"/>
                </a:cxn>
                <a:cxn ang="f73">
                  <a:pos x="f129" y="f128"/>
                </a:cxn>
                <a:cxn ang="f73">
                  <a:pos x="f130" y="f131"/>
                </a:cxn>
                <a:cxn ang="f73">
                  <a:pos x="f130" y="f132"/>
                </a:cxn>
                <a:cxn ang="f73">
                  <a:pos x="f133" y="f132"/>
                </a:cxn>
                <a:cxn ang="f73">
                  <a:pos x="f134" y="f135"/>
                </a:cxn>
                <a:cxn ang="f73">
                  <a:pos x="f136" y="f137"/>
                </a:cxn>
                <a:cxn ang="f73">
                  <a:pos x="f138" y="f139"/>
                </a:cxn>
                <a:cxn ang="f73">
                  <a:pos x="f138" y="f140"/>
                </a:cxn>
                <a:cxn ang="f73">
                  <a:pos x="f141" y="f142"/>
                </a:cxn>
                <a:cxn ang="f73">
                  <a:pos x="f143" y="f140"/>
                </a:cxn>
                <a:cxn ang="f73">
                  <a:pos x="f144" y="f145"/>
                </a:cxn>
                <a:cxn ang="f73">
                  <a:pos x="f146" y="f147"/>
                </a:cxn>
                <a:cxn ang="f73">
                  <a:pos x="f146" y="f127"/>
                </a:cxn>
              </a:cxnLst>
              <a:rect l="f122" t="f125" r="f123" b="f124"/>
              <a:pathLst>
                <a:path w="371475" h="447675">
                  <a:moveTo>
                    <a:pt x="f8" y="f7"/>
                  </a:moveTo>
                  <a:lnTo>
                    <a:pt x="f8" y="f6"/>
                  </a:lnTo>
                  <a:lnTo>
                    <a:pt x="f9" y="f6"/>
                  </a:lnTo>
                  <a:cubicBezTo>
                    <a:pt x="f10" y="f6"/>
                    <a:pt x="f11" y="f12"/>
                    <a:pt x="f11" y="f13"/>
                  </a:cubicBezTo>
                  <a:lnTo>
                    <a:pt x="f11" y="f14"/>
                  </a:lnTo>
                  <a:lnTo>
                    <a:pt x="f15" y="f14"/>
                  </a:lnTo>
                  <a:cubicBezTo>
                    <a:pt x="f16" y="f14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4" y="f26"/>
                  </a:lnTo>
                  <a:cubicBezTo>
                    <a:pt x="f24" y="f27"/>
                    <a:pt x="f28" y="f5"/>
                    <a:pt x="f26" y="f5"/>
                  </a:cubicBezTo>
                  <a:cubicBezTo>
                    <a:pt x="f27" y="f5"/>
                    <a:pt x="f5" y="f27"/>
                    <a:pt x="f5" y="f26"/>
                  </a:cubicBezTo>
                  <a:cubicBezTo>
                    <a:pt x="f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lnTo>
                    <a:pt x="f36" y="f7"/>
                  </a:lnTo>
                </a:path>
              </a:pathLst>
            </a:custGeom>
            <a:noFill/>
            <a:ln w="15873" cap="flat">
              <a:solidFill>
                <a:schemeClr val="tx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noProof="0" dirty="0">
                <a:solidFill>
                  <a:srgbClr val="4B4F54"/>
                </a:solidFill>
                <a:uFillTx/>
                <a:latin typeface="Tahoma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8C55E82-8E31-1997-47C2-63F2A56AC73A}"/>
                </a:ext>
              </a:extLst>
            </p:cNvPr>
            <p:cNvGrpSpPr/>
            <p:nvPr/>
          </p:nvGrpSpPr>
          <p:grpSpPr>
            <a:xfrm>
              <a:off x="2170561" y="3199870"/>
              <a:ext cx="277172" cy="164571"/>
              <a:chOff x="8770938" y="3629025"/>
              <a:chExt cx="609600" cy="361950"/>
            </a:xfrm>
            <a:solidFill>
              <a:schemeClr val="tx1"/>
            </a:solidFill>
          </p:grpSpPr>
          <p:sp>
            <p:nvSpPr>
              <p:cNvPr id="62" name="Freeform 77">
                <a:extLst>
                  <a:ext uri="{FF2B5EF4-FFF2-40B4-BE49-F238E27FC236}">
                    <a16:creationId xmlns:a16="http://schemas.microsoft.com/office/drawing/2014/main" id="{8B3AC1D0-5D87-E832-0957-60014227C2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48737" y="3629025"/>
                <a:ext cx="388938" cy="227012"/>
              </a:xfrm>
              <a:custGeom>
                <a:avLst/>
                <a:gdLst>
                  <a:gd name="T0" fmla="*/ 229 w 1194"/>
                  <a:gd name="T1" fmla="*/ 701 h 702"/>
                  <a:gd name="T2" fmla="*/ 242 w 1194"/>
                  <a:gd name="T3" fmla="*/ 702 h 702"/>
                  <a:gd name="T4" fmla="*/ 244 w 1194"/>
                  <a:gd name="T5" fmla="*/ 654 h 702"/>
                  <a:gd name="T6" fmla="*/ 59 w 1194"/>
                  <a:gd name="T7" fmla="*/ 578 h 702"/>
                  <a:gd name="T8" fmla="*/ 147 w 1194"/>
                  <a:gd name="T9" fmla="*/ 495 h 702"/>
                  <a:gd name="T10" fmla="*/ 741 w 1194"/>
                  <a:gd name="T11" fmla="*/ 510 h 702"/>
                  <a:gd name="T12" fmla="*/ 989 w 1194"/>
                  <a:gd name="T13" fmla="*/ 465 h 702"/>
                  <a:gd name="T14" fmla="*/ 1193 w 1194"/>
                  <a:gd name="T15" fmla="*/ 329 h 702"/>
                  <a:gd name="T16" fmla="*/ 1172 w 1194"/>
                  <a:gd name="T17" fmla="*/ 158 h 702"/>
                  <a:gd name="T18" fmla="*/ 1049 w 1194"/>
                  <a:gd name="T19" fmla="*/ 76 h 702"/>
                  <a:gd name="T20" fmla="*/ 299 w 1194"/>
                  <a:gd name="T21" fmla="*/ 155 h 702"/>
                  <a:gd name="T22" fmla="*/ 124 w 1194"/>
                  <a:gd name="T23" fmla="*/ 249 h 702"/>
                  <a:gd name="T24" fmla="*/ 179 w 1194"/>
                  <a:gd name="T25" fmla="*/ 135 h 702"/>
                  <a:gd name="T26" fmla="*/ 373 w 1194"/>
                  <a:gd name="T27" fmla="*/ 21 h 702"/>
                  <a:gd name="T28" fmla="*/ 147 w 1194"/>
                  <a:gd name="T29" fmla="*/ 99 h 702"/>
                  <a:gd name="T30" fmla="*/ 91 w 1194"/>
                  <a:gd name="T31" fmla="*/ 284 h 702"/>
                  <a:gd name="T32" fmla="*/ 55 w 1194"/>
                  <a:gd name="T33" fmla="*/ 432 h 702"/>
                  <a:gd name="T34" fmla="*/ 1145 w 1194"/>
                  <a:gd name="T35" fmla="*/ 331 h 702"/>
                  <a:gd name="T36" fmla="*/ 978 w 1194"/>
                  <a:gd name="T37" fmla="*/ 418 h 702"/>
                  <a:gd name="T38" fmla="*/ 735 w 1194"/>
                  <a:gd name="T39" fmla="*/ 463 h 702"/>
                  <a:gd name="T40" fmla="*/ 158 w 1194"/>
                  <a:gd name="T41" fmla="*/ 448 h 702"/>
                  <a:gd name="T42" fmla="*/ 208 w 1194"/>
                  <a:gd name="T43" fmla="*/ 374 h 702"/>
                  <a:gd name="T44" fmla="*/ 610 w 1194"/>
                  <a:gd name="T45" fmla="*/ 335 h 702"/>
                  <a:gd name="T46" fmla="*/ 1068 w 1194"/>
                  <a:gd name="T47" fmla="*/ 282 h 702"/>
                  <a:gd name="T48" fmla="*/ 1099 w 1194"/>
                  <a:gd name="T49" fmla="*/ 276 h 702"/>
                  <a:gd name="T50" fmla="*/ 398 w 1194"/>
                  <a:gd name="T51" fmla="*/ 294 h 702"/>
                  <a:gd name="T52" fmla="*/ 1009 w 1194"/>
                  <a:gd name="T53" fmla="*/ 248 h 702"/>
                  <a:gd name="T54" fmla="*/ 607 w 1194"/>
                  <a:gd name="T55" fmla="*/ 287 h 702"/>
                  <a:gd name="T56" fmla="*/ 188 w 1194"/>
                  <a:gd name="T57" fmla="*/ 260 h 702"/>
                  <a:gd name="T58" fmla="*/ 856 w 1194"/>
                  <a:gd name="T59" fmla="*/ 107 h 702"/>
                  <a:gd name="T60" fmla="*/ 1040 w 1194"/>
                  <a:gd name="T61" fmla="*/ 123 h 702"/>
                  <a:gd name="T62" fmla="*/ 1109 w 1194"/>
                  <a:gd name="T63" fmla="*/ 210 h 702"/>
                  <a:gd name="T64" fmla="*/ 1003 w 1194"/>
                  <a:gd name="T65" fmla="*/ 199 h 702"/>
                  <a:gd name="T66" fmla="*/ 181 w 1194"/>
                  <a:gd name="T67" fmla="*/ 274 h 702"/>
                  <a:gd name="T68" fmla="*/ 188 w 1194"/>
                  <a:gd name="T69" fmla="*/ 260 h 702"/>
                  <a:gd name="T70" fmla="*/ 132 w 1194"/>
                  <a:gd name="T71" fmla="*/ 310 h 702"/>
                  <a:gd name="T72" fmla="*/ 197 w 1194"/>
                  <a:gd name="T73" fmla="*/ 326 h 702"/>
                  <a:gd name="T74" fmla="*/ 96 w 1194"/>
                  <a:gd name="T75" fmla="*/ 391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94" h="702">
                    <a:moveTo>
                      <a:pt x="12" y="588"/>
                    </a:moveTo>
                    <a:cubicBezTo>
                      <a:pt x="35" y="685"/>
                      <a:pt x="157" y="695"/>
                      <a:pt x="229" y="701"/>
                    </a:cubicBezTo>
                    <a:cubicBezTo>
                      <a:pt x="240" y="702"/>
                      <a:pt x="240" y="702"/>
                      <a:pt x="240" y="702"/>
                    </a:cubicBezTo>
                    <a:cubicBezTo>
                      <a:pt x="241" y="702"/>
                      <a:pt x="241" y="702"/>
                      <a:pt x="242" y="702"/>
                    </a:cubicBezTo>
                    <a:cubicBezTo>
                      <a:pt x="254" y="702"/>
                      <a:pt x="265" y="693"/>
                      <a:pt x="266" y="680"/>
                    </a:cubicBezTo>
                    <a:cubicBezTo>
                      <a:pt x="267" y="667"/>
                      <a:pt x="257" y="655"/>
                      <a:pt x="244" y="654"/>
                    </a:cubicBezTo>
                    <a:cubicBezTo>
                      <a:pt x="233" y="653"/>
                      <a:pt x="233" y="653"/>
                      <a:pt x="233" y="653"/>
                    </a:cubicBezTo>
                    <a:cubicBezTo>
                      <a:pt x="170" y="648"/>
                      <a:pt x="74" y="640"/>
                      <a:pt x="59" y="578"/>
                    </a:cubicBezTo>
                    <a:cubicBezTo>
                      <a:pt x="50" y="537"/>
                      <a:pt x="62" y="501"/>
                      <a:pt x="86" y="469"/>
                    </a:cubicBezTo>
                    <a:cubicBezTo>
                      <a:pt x="105" y="483"/>
                      <a:pt x="127" y="490"/>
                      <a:pt x="147" y="495"/>
                    </a:cubicBezTo>
                    <a:cubicBezTo>
                      <a:pt x="203" y="509"/>
                      <a:pt x="259" y="515"/>
                      <a:pt x="302" y="518"/>
                    </a:cubicBezTo>
                    <a:cubicBezTo>
                      <a:pt x="447" y="531"/>
                      <a:pt x="595" y="528"/>
                      <a:pt x="741" y="510"/>
                    </a:cubicBezTo>
                    <a:cubicBezTo>
                      <a:pt x="815" y="501"/>
                      <a:pt x="888" y="488"/>
                      <a:pt x="960" y="471"/>
                    </a:cubicBezTo>
                    <a:cubicBezTo>
                      <a:pt x="970" y="469"/>
                      <a:pt x="979" y="467"/>
                      <a:pt x="989" y="465"/>
                    </a:cubicBezTo>
                    <a:cubicBezTo>
                      <a:pt x="1042" y="453"/>
                      <a:pt x="1098" y="441"/>
                      <a:pt x="1146" y="409"/>
                    </a:cubicBezTo>
                    <a:cubicBezTo>
                      <a:pt x="1177" y="388"/>
                      <a:pt x="1194" y="360"/>
                      <a:pt x="1193" y="329"/>
                    </a:cubicBezTo>
                    <a:cubicBezTo>
                      <a:pt x="1191" y="298"/>
                      <a:pt x="1172" y="268"/>
                      <a:pt x="1141" y="246"/>
                    </a:cubicBezTo>
                    <a:cubicBezTo>
                      <a:pt x="1167" y="222"/>
                      <a:pt x="1179" y="188"/>
                      <a:pt x="1172" y="158"/>
                    </a:cubicBezTo>
                    <a:cubicBezTo>
                      <a:pt x="1158" y="100"/>
                      <a:pt x="1091" y="85"/>
                      <a:pt x="1051" y="76"/>
                    </a:cubicBezTo>
                    <a:cubicBezTo>
                      <a:pt x="1049" y="76"/>
                      <a:pt x="1049" y="76"/>
                      <a:pt x="1049" y="76"/>
                    </a:cubicBezTo>
                    <a:cubicBezTo>
                      <a:pt x="979" y="60"/>
                      <a:pt x="909" y="58"/>
                      <a:pt x="856" y="59"/>
                    </a:cubicBezTo>
                    <a:cubicBezTo>
                      <a:pt x="664" y="60"/>
                      <a:pt x="477" y="93"/>
                      <a:pt x="299" y="155"/>
                    </a:cubicBezTo>
                    <a:cubicBezTo>
                      <a:pt x="256" y="170"/>
                      <a:pt x="205" y="190"/>
                      <a:pt x="161" y="220"/>
                    </a:cubicBezTo>
                    <a:cubicBezTo>
                      <a:pt x="147" y="229"/>
                      <a:pt x="135" y="239"/>
                      <a:pt x="124" y="249"/>
                    </a:cubicBezTo>
                    <a:cubicBezTo>
                      <a:pt x="119" y="244"/>
                      <a:pt x="117" y="238"/>
                      <a:pt x="117" y="230"/>
                    </a:cubicBezTo>
                    <a:cubicBezTo>
                      <a:pt x="117" y="202"/>
                      <a:pt x="149" y="161"/>
                      <a:pt x="179" y="135"/>
                    </a:cubicBezTo>
                    <a:cubicBezTo>
                      <a:pt x="235" y="85"/>
                      <a:pt x="300" y="64"/>
                      <a:pt x="356" y="50"/>
                    </a:cubicBezTo>
                    <a:cubicBezTo>
                      <a:pt x="369" y="47"/>
                      <a:pt x="376" y="34"/>
                      <a:pt x="373" y="21"/>
                    </a:cubicBezTo>
                    <a:cubicBezTo>
                      <a:pt x="370" y="8"/>
                      <a:pt x="357" y="0"/>
                      <a:pt x="344" y="4"/>
                    </a:cubicBezTo>
                    <a:cubicBezTo>
                      <a:pt x="282" y="19"/>
                      <a:pt x="211" y="43"/>
                      <a:pt x="147" y="99"/>
                    </a:cubicBezTo>
                    <a:cubicBezTo>
                      <a:pt x="129" y="115"/>
                      <a:pt x="70" y="172"/>
                      <a:pt x="69" y="229"/>
                    </a:cubicBezTo>
                    <a:cubicBezTo>
                      <a:pt x="69" y="250"/>
                      <a:pt x="76" y="269"/>
                      <a:pt x="91" y="284"/>
                    </a:cubicBezTo>
                    <a:cubicBezTo>
                      <a:pt x="77" y="302"/>
                      <a:pt x="66" y="322"/>
                      <a:pt x="58" y="342"/>
                    </a:cubicBezTo>
                    <a:cubicBezTo>
                      <a:pt x="45" y="375"/>
                      <a:pt x="44" y="406"/>
                      <a:pt x="55" y="432"/>
                    </a:cubicBezTo>
                    <a:cubicBezTo>
                      <a:pt x="15" y="480"/>
                      <a:pt x="0" y="534"/>
                      <a:pt x="12" y="588"/>
                    </a:cubicBezTo>
                    <a:close/>
                    <a:moveTo>
                      <a:pt x="1145" y="331"/>
                    </a:moveTo>
                    <a:cubicBezTo>
                      <a:pt x="1146" y="345"/>
                      <a:pt x="1137" y="357"/>
                      <a:pt x="1119" y="369"/>
                    </a:cubicBezTo>
                    <a:cubicBezTo>
                      <a:pt x="1079" y="396"/>
                      <a:pt x="1028" y="407"/>
                      <a:pt x="978" y="418"/>
                    </a:cubicBezTo>
                    <a:cubicBezTo>
                      <a:pt x="969" y="420"/>
                      <a:pt x="959" y="422"/>
                      <a:pt x="949" y="424"/>
                    </a:cubicBezTo>
                    <a:cubicBezTo>
                      <a:pt x="879" y="441"/>
                      <a:pt x="807" y="454"/>
                      <a:pt x="735" y="463"/>
                    </a:cubicBezTo>
                    <a:cubicBezTo>
                      <a:pt x="593" y="480"/>
                      <a:pt x="448" y="483"/>
                      <a:pt x="306" y="471"/>
                    </a:cubicBezTo>
                    <a:cubicBezTo>
                      <a:pt x="265" y="467"/>
                      <a:pt x="211" y="461"/>
                      <a:pt x="158" y="448"/>
                    </a:cubicBezTo>
                    <a:cubicBezTo>
                      <a:pt x="145" y="445"/>
                      <a:pt x="131" y="441"/>
                      <a:pt x="119" y="434"/>
                    </a:cubicBezTo>
                    <a:cubicBezTo>
                      <a:pt x="146" y="410"/>
                      <a:pt x="177" y="390"/>
                      <a:pt x="208" y="374"/>
                    </a:cubicBezTo>
                    <a:cubicBezTo>
                      <a:pt x="233" y="361"/>
                      <a:pt x="258" y="349"/>
                      <a:pt x="284" y="337"/>
                    </a:cubicBezTo>
                    <a:cubicBezTo>
                      <a:pt x="393" y="347"/>
                      <a:pt x="502" y="341"/>
                      <a:pt x="610" y="335"/>
                    </a:cubicBezTo>
                    <a:cubicBezTo>
                      <a:pt x="639" y="333"/>
                      <a:pt x="669" y="331"/>
                      <a:pt x="698" y="330"/>
                    </a:cubicBezTo>
                    <a:cubicBezTo>
                      <a:pt x="821" y="325"/>
                      <a:pt x="947" y="319"/>
                      <a:pt x="1068" y="282"/>
                    </a:cubicBezTo>
                    <a:cubicBezTo>
                      <a:pt x="1076" y="280"/>
                      <a:pt x="1085" y="277"/>
                      <a:pt x="1094" y="273"/>
                    </a:cubicBezTo>
                    <a:cubicBezTo>
                      <a:pt x="1096" y="274"/>
                      <a:pt x="1097" y="275"/>
                      <a:pt x="1099" y="276"/>
                    </a:cubicBezTo>
                    <a:cubicBezTo>
                      <a:pt x="1126" y="291"/>
                      <a:pt x="1144" y="312"/>
                      <a:pt x="1145" y="331"/>
                    </a:cubicBezTo>
                    <a:close/>
                    <a:moveTo>
                      <a:pt x="398" y="294"/>
                    </a:moveTo>
                    <a:cubicBezTo>
                      <a:pt x="588" y="233"/>
                      <a:pt x="797" y="215"/>
                      <a:pt x="996" y="246"/>
                    </a:cubicBezTo>
                    <a:cubicBezTo>
                      <a:pt x="1000" y="247"/>
                      <a:pt x="1005" y="248"/>
                      <a:pt x="1009" y="248"/>
                    </a:cubicBezTo>
                    <a:cubicBezTo>
                      <a:pt x="907" y="273"/>
                      <a:pt x="800" y="277"/>
                      <a:pt x="696" y="282"/>
                    </a:cubicBezTo>
                    <a:cubicBezTo>
                      <a:pt x="667" y="283"/>
                      <a:pt x="636" y="285"/>
                      <a:pt x="607" y="287"/>
                    </a:cubicBezTo>
                    <a:cubicBezTo>
                      <a:pt x="538" y="291"/>
                      <a:pt x="468" y="294"/>
                      <a:pt x="398" y="294"/>
                    </a:cubicBezTo>
                    <a:close/>
                    <a:moveTo>
                      <a:pt x="188" y="260"/>
                    </a:moveTo>
                    <a:cubicBezTo>
                      <a:pt x="228" y="232"/>
                      <a:pt x="275" y="214"/>
                      <a:pt x="315" y="200"/>
                    </a:cubicBezTo>
                    <a:cubicBezTo>
                      <a:pt x="488" y="140"/>
                      <a:pt x="670" y="108"/>
                      <a:pt x="856" y="107"/>
                    </a:cubicBezTo>
                    <a:cubicBezTo>
                      <a:pt x="907" y="106"/>
                      <a:pt x="973" y="108"/>
                      <a:pt x="1038" y="122"/>
                    </a:cubicBezTo>
                    <a:cubicBezTo>
                      <a:pt x="1040" y="123"/>
                      <a:pt x="1040" y="123"/>
                      <a:pt x="1040" y="123"/>
                    </a:cubicBezTo>
                    <a:cubicBezTo>
                      <a:pt x="1073" y="130"/>
                      <a:pt x="1118" y="141"/>
                      <a:pt x="1125" y="170"/>
                    </a:cubicBezTo>
                    <a:cubicBezTo>
                      <a:pt x="1129" y="184"/>
                      <a:pt x="1120" y="200"/>
                      <a:pt x="1109" y="210"/>
                    </a:cubicBezTo>
                    <a:cubicBezTo>
                      <a:pt x="1104" y="214"/>
                      <a:pt x="1099" y="218"/>
                      <a:pt x="1093" y="221"/>
                    </a:cubicBezTo>
                    <a:cubicBezTo>
                      <a:pt x="1063" y="209"/>
                      <a:pt x="1031" y="203"/>
                      <a:pt x="1003" y="199"/>
                    </a:cubicBezTo>
                    <a:cubicBezTo>
                      <a:pt x="759" y="161"/>
                      <a:pt x="500" y="193"/>
                      <a:pt x="276" y="288"/>
                    </a:cubicBezTo>
                    <a:cubicBezTo>
                      <a:pt x="244" y="285"/>
                      <a:pt x="213" y="281"/>
                      <a:pt x="181" y="274"/>
                    </a:cubicBezTo>
                    <a:cubicBezTo>
                      <a:pt x="178" y="273"/>
                      <a:pt x="175" y="273"/>
                      <a:pt x="171" y="272"/>
                    </a:cubicBezTo>
                    <a:cubicBezTo>
                      <a:pt x="177" y="267"/>
                      <a:pt x="182" y="263"/>
                      <a:pt x="188" y="260"/>
                    </a:cubicBezTo>
                    <a:close/>
                    <a:moveTo>
                      <a:pt x="103" y="359"/>
                    </a:moveTo>
                    <a:cubicBezTo>
                      <a:pt x="110" y="341"/>
                      <a:pt x="121" y="324"/>
                      <a:pt x="132" y="310"/>
                    </a:cubicBezTo>
                    <a:cubicBezTo>
                      <a:pt x="145" y="315"/>
                      <a:pt x="159" y="318"/>
                      <a:pt x="171" y="321"/>
                    </a:cubicBezTo>
                    <a:cubicBezTo>
                      <a:pt x="180" y="323"/>
                      <a:pt x="188" y="324"/>
                      <a:pt x="197" y="326"/>
                    </a:cubicBezTo>
                    <a:cubicBezTo>
                      <a:pt x="193" y="328"/>
                      <a:pt x="189" y="330"/>
                      <a:pt x="185" y="332"/>
                    </a:cubicBezTo>
                    <a:cubicBezTo>
                      <a:pt x="150" y="350"/>
                      <a:pt x="121" y="370"/>
                      <a:pt x="96" y="391"/>
                    </a:cubicBezTo>
                    <a:cubicBezTo>
                      <a:pt x="97" y="378"/>
                      <a:pt x="101" y="366"/>
                      <a:pt x="103" y="3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3" name="Freeform 78">
                <a:extLst>
                  <a:ext uri="{FF2B5EF4-FFF2-40B4-BE49-F238E27FC236}">
                    <a16:creationId xmlns:a16="http://schemas.microsoft.com/office/drawing/2014/main" id="{6A0CF047-26CE-004D-2E43-6A33CEF69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0938" y="3738563"/>
                <a:ext cx="85725" cy="82550"/>
              </a:xfrm>
              <a:custGeom>
                <a:avLst/>
                <a:gdLst>
                  <a:gd name="T0" fmla="*/ 142 w 263"/>
                  <a:gd name="T1" fmla="*/ 255 h 257"/>
                  <a:gd name="T2" fmla="*/ 146 w 263"/>
                  <a:gd name="T3" fmla="*/ 257 h 257"/>
                  <a:gd name="T4" fmla="*/ 146 w 263"/>
                  <a:gd name="T5" fmla="*/ 257 h 257"/>
                  <a:gd name="T6" fmla="*/ 150 w 263"/>
                  <a:gd name="T7" fmla="*/ 254 h 257"/>
                  <a:gd name="T8" fmla="*/ 177 w 263"/>
                  <a:gd name="T9" fmla="*/ 179 h 257"/>
                  <a:gd name="T10" fmla="*/ 259 w 263"/>
                  <a:gd name="T11" fmla="*/ 171 h 257"/>
                  <a:gd name="T12" fmla="*/ 263 w 263"/>
                  <a:gd name="T13" fmla="*/ 168 h 257"/>
                  <a:gd name="T14" fmla="*/ 262 w 263"/>
                  <a:gd name="T15" fmla="*/ 163 h 257"/>
                  <a:gd name="T16" fmla="*/ 204 w 263"/>
                  <a:gd name="T17" fmla="*/ 106 h 257"/>
                  <a:gd name="T18" fmla="*/ 229 w 263"/>
                  <a:gd name="T19" fmla="*/ 28 h 257"/>
                  <a:gd name="T20" fmla="*/ 228 w 263"/>
                  <a:gd name="T21" fmla="*/ 23 h 257"/>
                  <a:gd name="T22" fmla="*/ 223 w 263"/>
                  <a:gd name="T23" fmla="*/ 22 h 257"/>
                  <a:gd name="T24" fmla="*/ 147 w 263"/>
                  <a:gd name="T25" fmla="*/ 53 h 257"/>
                  <a:gd name="T26" fmla="*/ 83 w 263"/>
                  <a:gd name="T27" fmla="*/ 2 h 257"/>
                  <a:gd name="T28" fmla="*/ 79 w 263"/>
                  <a:gd name="T29" fmla="*/ 1 h 257"/>
                  <a:gd name="T30" fmla="*/ 76 w 263"/>
                  <a:gd name="T31" fmla="*/ 5 h 257"/>
                  <a:gd name="T32" fmla="*/ 78 w 263"/>
                  <a:gd name="T33" fmla="*/ 87 h 257"/>
                  <a:gd name="T34" fmla="*/ 3 w 263"/>
                  <a:gd name="T35" fmla="*/ 120 h 257"/>
                  <a:gd name="T36" fmla="*/ 0 w 263"/>
                  <a:gd name="T37" fmla="*/ 124 h 257"/>
                  <a:gd name="T38" fmla="*/ 3 w 263"/>
                  <a:gd name="T39" fmla="*/ 128 h 257"/>
                  <a:gd name="T40" fmla="*/ 100 w 263"/>
                  <a:gd name="T41" fmla="*/ 161 h 257"/>
                  <a:gd name="T42" fmla="*/ 142 w 263"/>
                  <a:gd name="T43" fmla="*/ 25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3" h="257">
                    <a:moveTo>
                      <a:pt x="142" y="255"/>
                    </a:moveTo>
                    <a:cubicBezTo>
                      <a:pt x="143" y="256"/>
                      <a:pt x="144" y="257"/>
                      <a:pt x="146" y="257"/>
                    </a:cubicBezTo>
                    <a:cubicBezTo>
                      <a:pt x="146" y="257"/>
                      <a:pt x="146" y="257"/>
                      <a:pt x="146" y="257"/>
                    </a:cubicBezTo>
                    <a:cubicBezTo>
                      <a:pt x="148" y="257"/>
                      <a:pt x="150" y="256"/>
                      <a:pt x="150" y="254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60" y="170"/>
                      <a:pt x="262" y="169"/>
                      <a:pt x="263" y="168"/>
                    </a:cubicBezTo>
                    <a:cubicBezTo>
                      <a:pt x="263" y="166"/>
                      <a:pt x="263" y="164"/>
                      <a:pt x="262" y="163"/>
                    </a:cubicBezTo>
                    <a:cubicBezTo>
                      <a:pt x="204" y="106"/>
                      <a:pt x="204" y="106"/>
                      <a:pt x="204" y="106"/>
                    </a:cubicBezTo>
                    <a:cubicBezTo>
                      <a:pt x="229" y="28"/>
                      <a:pt x="229" y="28"/>
                      <a:pt x="229" y="28"/>
                    </a:cubicBezTo>
                    <a:cubicBezTo>
                      <a:pt x="229" y="26"/>
                      <a:pt x="229" y="24"/>
                      <a:pt x="228" y="23"/>
                    </a:cubicBezTo>
                    <a:cubicBezTo>
                      <a:pt x="226" y="22"/>
                      <a:pt x="224" y="22"/>
                      <a:pt x="223" y="22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2" y="1"/>
                      <a:pt x="80" y="0"/>
                      <a:pt x="79" y="1"/>
                    </a:cubicBezTo>
                    <a:cubicBezTo>
                      <a:pt x="77" y="2"/>
                      <a:pt x="76" y="4"/>
                      <a:pt x="76" y="5"/>
                    </a:cubicBezTo>
                    <a:cubicBezTo>
                      <a:pt x="78" y="87"/>
                      <a:pt x="78" y="87"/>
                      <a:pt x="78" y="87"/>
                    </a:cubicBezTo>
                    <a:cubicBezTo>
                      <a:pt x="3" y="120"/>
                      <a:pt x="3" y="120"/>
                      <a:pt x="3" y="120"/>
                    </a:cubicBezTo>
                    <a:cubicBezTo>
                      <a:pt x="1" y="120"/>
                      <a:pt x="0" y="122"/>
                      <a:pt x="0" y="124"/>
                    </a:cubicBezTo>
                    <a:cubicBezTo>
                      <a:pt x="0" y="126"/>
                      <a:pt x="1" y="127"/>
                      <a:pt x="3" y="128"/>
                    </a:cubicBezTo>
                    <a:cubicBezTo>
                      <a:pt x="100" y="161"/>
                      <a:pt x="100" y="161"/>
                      <a:pt x="100" y="161"/>
                    </a:cubicBezTo>
                    <a:lnTo>
                      <a:pt x="142" y="2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4" name="Freeform 79">
                <a:extLst>
                  <a:ext uri="{FF2B5EF4-FFF2-40B4-BE49-F238E27FC236}">
                    <a16:creationId xmlns:a16="http://schemas.microsoft.com/office/drawing/2014/main" id="{F04DD1C5-841A-E01D-C924-CFA4012FA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4813" y="3790950"/>
                <a:ext cx="85725" cy="79375"/>
              </a:xfrm>
              <a:custGeom>
                <a:avLst/>
                <a:gdLst>
                  <a:gd name="T0" fmla="*/ 262 w 264"/>
                  <a:gd name="T1" fmla="*/ 162 h 248"/>
                  <a:gd name="T2" fmla="*/ 201 w 264"/>
                  <a:gd name="T3" fmla="*/ 107 h 248"/>
                  <a:gd name="T4" fmla="*/ 227 w 264"/>
                  <a:gd name="T5" fmla="*/ 32 h 248"/>
                  <a:gd name="T6" fmla="*/ 226 w 264"/>
                  <a:gd name="T7" fmla="*/ 27 h 248"/>
                  <a:gd name="T8" fmla="*/ 221 w 264"/>
                  <a:gd name="T9" fmla="*/ 26 h 248"/>
                  <a:gd name="T10" fmla="*/ 145 w 264"/>
                  <a:gd name="T11" fmla="*/ 54 h 248"/>
                  <a:gd name="T12" fmla="*/ 84 w 264"/>
                  <a:gd name="T13" fmla="*/ 1 h 248"/>
                  <a:gd name="T14" fmla="*/ 79 w 264"/>
                  <a:gd name="T15" fmla="*/ 0 h 248"/>
                  <a:gd name="T16" fmla="*/ 77 w 264"/>
                  <a:gd name="T17" fmla="*/ 4 h 248"/>
                  <a:gd name="T18" fmla="*/ 74 w 264"/>
                  <a:gd name="T19" fmla="*/ 86 h 248"/>
                  <a:gd name="T20" fmla="*/ 3 w 264"/>
                  <a:gd name="T21" fmla="*/ 123 h 248"/>
                  <a:gd name="T22" fmla="*/ 0 w 264"/>
                  <a:gd name="T23" fmla="*/ 127 h 248"/>
                  <a:gd name="T24" fmla="*/ 3 w 264"/>
                  <a:gd name="T25" fmla="*/ 132 h 248"/>
                  <a:gd name="T26" fmla="*/ 79 w 264"/>
                  <a:gd name="T27" fmla="*/ 164 h 248"/>
                  <a:gd name="T28" fmla="*/ 79 w 264"/>
                  <a:gd name="T29" fmla="*/ 244 h 248"/>
                  <a:gd name="T30" fmla="*/ 82 w 264"/>
                  <a:gd name="T31" fmla="*/ 248 h 248"/>
                  <a:gd name="T32" fmla="*/ 83 w 264"/>
                  <a:gd name="T33" fmla="*/ 248 h 248"/>
                  <a:gd name="T34" fmla="*/ 87 w 264"/>
                  <a:gd name="T35" fmla="*/ 247 h 248"/>
                  <a:gd name="T36" fmla="*/ 155 w 264"/>
                  <a:gd name="T37" fmla="*/ 172 h 248"/>
                  <a:gd name="T38" fmla="*/ 259 w 264"/>
                  <a:gd name="T39" fmla="*/ 170 h 248"/>
                  <a:gd name="T40" fmla="*/ 263 w 264"/>
                  <a:gd name="T41" fmla="*/ 167 h 248"/>
                  <a:gd name="T42" fmla="*/ 262 w 264"/>
                  <a:gd name="T43" fmla="*/ 162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4" h="248">
                    <a:moveTo>
                      <a:pt x="262" y="162"/>
                    </a:move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27" y="32"/>
                      <a:pt x="227" y="32"/>
                      <a:pt x="227" y="32"/>
                    </a:cubicBezTo>
                    <a:cubicBezTo>
                      <a:pt x="228" y="30"/>
                      <a:pt x="227" y="28"/>
                      <a:pt x="226" y="27"/>
                    </a:cubicBezTo>
                    <a:cubicBezTo>
                      <a:pt x="225" y="25"/>
                      <a:pt x="223" y="25"/>
                      <a:pt x="221" y="26"/>
                    </a:cubicBezTo>
                    <a:cubicBezTo>
                      <a:pt x="145" y="54"/>
                      <a:pt x="145" y="54"/>
                      <a:pt x="145" y="54"/>
                    </a:cubicBezTo>
                    <a:cubicBezTo>
                      <a:pt x="84" y="1"/>
                      <a:pt x="84" y="1"/>
                      <a:pt x="84" y="1"/>
                    </a:cubicBezTo>
                    <a:cubicBezTo>
                      <a:pt x="83" y="0"/>
                      <a:pt x="81" y="0"/>
                      <a:pt x="79" y="0"/>
                    </a:cubicBezTo>
                    <a:cubicBezTo>
                      <a:pt x="78" y="1"/>
                      <a:pt x="77" y="3"/>
                      <a:pt x="77" y="4"/>
                    </a:cubicBezTo>
                    <a:cubicBezTo>
                      <a:pt x="74" y="86"/>
                      <a:pt x="74" y="86"/>
                      <a:pt x="74" y="86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1" y="124"/>
                      <a:pt x="0" y="126"/>
                      <a:pt x="0" y="127"/>
                    </a:cubicBezTo>
                    <a:cubicBezTo>
                      <a:pt x="0" y="129"/>
                      <a:pt x="1" y="131"/>
                      <a:pt x="3" y="132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9" y="244"/>
                      <a:pt x="79" y="244"/>
                      <a:pt x="79" y="244"/>
                    </a:cubicBezTo>
                    <a:cubicBezTo>
                      <a:pt x="79" y="246"/>
                      <a:pt x="80" y="247"/>
                      <a:pt x="82" y="248"/>
                    </a:cubicBezTo>
                    <a:cubicBezTo>
                      <a:pt x="82" y="248"/>
                      <a:pt x="83" y="248"/>
                      <a:pt x="83" y="248"/>
                    </a:cubicBezTo>
                    <a:cubicBezTo>
                      <a:pt x="84" y="248"/>
                      <a:pt x="86" y="248"/>
                      <a:pt x="87" y="247"/>
                    </a:cubicBezTo>
                    <a:cubicBezTo>
                      <a:pt x="155" y="172"/>
                      <a:pt x="155" y="172"/>
                      <a:pt x="155" y="172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61" y="170"/>
                      <a:pt x="262" y="169"/>
                      <a:pt x="263" y="167"/>
                    </a:cubicBezTo>
                    <a:cubicBezTo>
                      <a:pt x="264" y="165"/>
                      <a:pt x="263" y="163"/>
                      <a:pt x="262" y="1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5" name="Freeform 80">
                <a:extLst>
                  <a:ext uri="{FF2B5EF4-FFF2-40B4-BE49-F238E27FC236}">
                    <a16:creationId xmlns:a16="http://schemas.microsoft.com/office/drawing/2014/main" id="{9EE667F6-570E-E6E3-74A4-21CBEA40E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7813" y="3902075"/>
                <a:ext cx="41275" cy="38100"/>
              </a:xfrm>
              <a:custGeom>
                <a:avLst/>
                <a:gdLst>
                  <a:gd name="T0" fmla="*/ 128 w 129"/>
                  <a:gd name="T1" fmla="*/ 43 h 119"/>
                  <a:gd name="T2" fmla="*/ 124 w 129"/>
                  <a:gd name="T3" fmla="*/ 40 h 119"/>
                  <a:gd name="T4" fmla="*/ 87 w 129"/>
                  <a:gd name="T5" fmla="*/ 38 h 119"/>
                  <a:gd name="T6" fmla="*/ 69 w 129"/>
                  <a:gd name="T7" fmla="*/ 2 h 119"/>
                  <a:gd name="T8" fmla="*/ 65 w 129"/>
                  <a:gd name="T9" fmla="*/ 0 h 119"/>
                  <a:gd name="T10" fmla="*/ 60 w 129"/>
                  <a:gd name="T11" fmla="*/ 3 h 119"/>
                  <a:gd name="T12" fmla="*/ 45 w 129"/>
                  <a:gd name="T13" fmla="*/ 38 h 119"/>
                  <a:gd name="T14" fmla="*/ 5 w 129"/>
                  <a:gd name="T15" fmla="*/ 40 h 119"/>
                  <a:gd name="T16" fmla="*/ 1 w 129"/>
                  <a:gd name="T17" fmla="*/ 43 h 119"/>
                  <a:gd name="T18" fmla="*/ 2 w 129"/>
                  <a:gd name="T19" fmla="*/ 48 h 119"/>
                  <a:gd name="T20" fmla="*/ 28 w 129"/>
                  <a:gd name="T21" fmla="*/ 75 h 119"/>
                  <a:gd name="T22" fmla="*/ 14 w 129"/>
                  <a:gd name="T23" fmla="*/ 113 h 119"/>
                  <a:gd name="T24" fmla="*/ 15 w 129"/>
                  <a:gd name="T25" fmla="*/ 118 h 119"/>
                  <a:gd name="T26" fmla="*/ 18 w 129"/>
                  <a:gd name="T27" fmla="*/ 119 h 119"/>
                  <a:gd name="T28" fmla="*/ 20 w 129"/>
                  <a:gd name="T29" fmla="*/ 119 h 119"/>
                  <a:gd name="T30" fmla="*/ 65 w 129"/>
                  <a:gd name="T31" fmla="*/ 98 h 119"/>
                  <a:gd name="T32" fmla="*/ 112 w 129"/>
                  <a:gd name="T33" fmla="*/ 117 h 119"/>
                  <a:gd name="T34" fmla="*/ 113 w 129"/>
                  <a:gd name="T35" fmla="*/ 117 h 119"/>
                  <a:gd name="T36" fmla="*/ 117 w 129"/>
                  <a:gd name="T37" fmla="*/ 116 h 119"/>
                  <a:gd name="T38" fmla="*/ 117 w 129"/>
                  <a:gd name="T39" fmla="*/ 111 h 119"/>
                  <a:gd name="T40" fmla="*/ 102 w 129"/>
                  <a:gd name="T41" fmla="*/ 75 h 119"/>
                  <a:gd name="T42" fmla="*/ 127 w 129"/>
                  <a:gd name="T43" fmla="*/ 48 h 119"/>
                  <a:gd name="T44" fmla="*/ 128 w 129"/>
                  <a:gd name="T45" fmla="*/ 4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9" h="119">
                    <a:moveTo>
                      <a:pt x="128" y="43"/>
                    </a:moveTo>
                    <a:cubicBezTo>
                      <a:pt x="127" y="41"/>
                      <a:pt x="126" y="40"/>
                      <a:pt x="124" y="40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1"/>
                      <a:pt x="66" y="0"/>
                      <a:pt x="65" y="0"/>
                    </a:cubicBezTo>
                    <a:cubicBezTo>
                      <a:pt x="63" y="0"/>
                      <a:pt x="61" y="1"/>
                      <a:pt x="60" y="3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2" y="41"/>
                      <a:pt x="1" y="43"/>
                    </a:cubicBezTo>
                    <a:cubicBezTo>
                      <a:pt x="0" y="45"/>
                      <a:pt x="1" y="46"/>
                      <a:pt x="2" y="48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14" y="113"/>
                      <a:pt x="14" y="113"/>
                      <a:pt x="14" y="113"/>
                    </a:cubicBezTo>
                    <a:cubicBezTo>
                      <a:pt x="13" y="115"/>
                      <a:pt x="14" y="117"/>
                      <a:pt x="15" y="118"/>
                    </a:cubicBezTo>
                    <a:cubicBezTo>
                      <a:pt x="16" y="119"/>
                      <a:pt x="17" y="119"/>
                      <a:pt x="18" y="119"/>
                    </a:cubicBezTo>
                    <a:cubicBezTo>
                      <a:pt x="19" y="119"/>
                      <a:pt x="19" y="119"/>
                      <a:pt x="20" y="11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112" y="117"/>
                      <a:pt x="112" y="117"/>
                      <a:pt x="112" y="117"/>
                    </a:cubicBezTo>
                    <a:cubicBezTo>
                      <a:pt x="112" y="117"/>
                      <a:pt x="113" y="117"/>
                      <a:pt x="113" y="117"/>
                    </a:cubicBezTo>
                    <a:cubicBezTo>
                      <a:pt x="115" y="117"/>
                      <a:pt x="116" y="116"/>
                      <a:pt x="117" y="116"/>
                    </a:cubicBezTo>
                    <a:cubicBezTo>
                      <a:pt x="118" y="114"/>
                      <a:pt x="118" y="112"/>
                      <a:pt x="117" y="111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127" y="48"/>
                      <a:pt x="127" y="48"/>
                      <a:pt x="127" y="48"/>
                    </a:cubicBezTo>
                    <a:cubicBezTo>
                      <a:pt x="128" y="46"/>
                      <a:pt x="129" y="45"/>
                      <a:pt x="128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66" name="Freeform 81">
                <a:extLst>
                  <a:ext uri="{FF2B5EF4-FFF2-40B4-BE49-F238E27FC236}">
                    <a16:creationId xmlns:a16="http://schemas.microsoft.com/office/drawing/2014/main" id="{FF21C070-F6F3-8290-68F6-ED319BAF1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1738" y="3952875"/>
                <a:ext cx="42863" cy="38100"/>
              </a:xfrm>
              <a:custGeom>
                <a:avLst/>
                <a:gdLst>
                  <a:gd name="T0" fmla="*/ 68 w 130"/>
                  <a:gd name="T1" fmla="*/ 2 h 119"/>
                  <a:gd name="T2" fmla="*/ 64 w 130"/>
                  <a:gd name="T3" fmla="*/ 0 h 119"/>
                  <a:gd name="T4" fmla="*/ 60 w 130"/>
                  <a:gd name="T5" fmla="*/ 2 h 119"/>
                  <a:gd name="T6" fmla="*/ 44 w 130"/>
                  <a:gd name="T7" fmla="*/ 38 h 119"/>
                  <a:gd name="T8" fmla="*/ 5 w 130"/>
                  <a:gd name="T9" fmla="*/ 40 h 119"/>
                  <a:gd name="T10" fmla="*/ 1 w 130"/>
                  <a:gd name="T11" fmla="*/ 43 h 119"/>
                  <a:gd name="T12" fmla="*/ 2 w 130"/>
                  <a:gd name="T13" fmla="*/ 48 h 119"/>
                  <a:gd name="T14" fmla="*/ 29 w 130"/>
                  <a:gd name="T15" fmla="*/ 77 h 119"/>
                  <a:gd name="T16" fmla="*/ 13 w 130"/>
                  <a:gd name="T17" fmla="*/ 112 h 119"/>
                  <a:gd name="T18" fmla="*/ 14 w 130"/>
                  <a:gd name="T19" fmla="*/ 117 h 119"/>
                  <a:gd name="T20" fmla="*/ 18 w 130"/>
                  <a:gd name="T21" fmla="*/ 119 h 119"/>
                  <a:gd name="T22" fmla="*/ 19 w 130"/>
                  <a:gd name="T23" fmla="*/ 118 h 119"/>
                  <a:gd name="T24" fmla="*/ 66 w 130"/>
                  <a:gd name="T25" fmla="*/ 98 h 119"/>
                  <a:gd name="T26" fmla="*/ 111 w 130"/>
                  <a:gd name="T27" fmla="*/ 118 h 119"/>
                  <a:gd name="T28" fmla="*/ 113 w 130"/>
                  <a:gd name="T29" fmla="*/ 119 h 119"/>
                  <a:gd name="T30" fmla="*/ 116 w 130"/>
                  <a:gd name="T31" fmla="*/ 117 h 119"/>
                  <a:gd name="T32" fmla="*/ 117 w 130"/>
                  <a:gd name="T33" fmla="*/ 112 h 119"/>
                  <a:gd name="T34" fmla="*/ 101 w 130"/>
                  <a:gd name="T35" fmla="*/ 77 h 119"/>
                  <a:gd name="T36" fmla="*/ 129 w 130"/>
                  <a:gd name="T37" fmla="*/ 48 h 119"/>
                  <a:gd name="T38" fmla="*/ 130 w 130"/>
                  <a:gd name="T39" fmla="*/ 43 h 119"/>
                  <a:gd name="T40" fmla="*/ 126 w 130"/>
                  <a:gd name="T41" fmla="*/ 40 h 119"/>
                  <a:gd name="T42" fmla="*/ 86 w 130"/>
                  <a:gd name="T43" fmla="*/ 38 h 119"/>
                  <a:gd name="T44" fmla="*/ 68 w 130"/>
                  <a:gd name="T45" fmla="*/ 2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0" h="119">
                    <a:moveTo>
                      <a:pt x="68" y="2"/>
                    </a:moveTo>
                    <a:cubicBezTo>
                      <a:pt x="67" y="1"/>
                      <a:pt x="66" y="0"/>
                      <a:pt x="64" y="0"/>
                    </a:cubicBezTo>
                    <a:cubicBezTo>
                      <a:pt x="62" y="0"/>
                      <a:pt x="61" y="1"/>
                      <a:pt x="60" y="2"/>
                    </a:cubicBezTo>
                    <a:cubicBezTo>
                      <a:pt x="44" y="38"/>
                      <a:pt x="44" y="38"/>
                      <a:pt x="44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1" y="41"/>
                      <a:pt x="1" y="43"/>
                    </a:cubicBezTo>
                    <a:cubicBezTo>
                      <a:pt x="0" y="44"/>
                      <a:pt x="0" y="46"/>
                      <a:pt x="2" y="48"/>
                    </a:cubicBezTo>
                    <a:cubicBezTo>
                      <a:pt x="29" y="77"/>
                      <a:pt x="29" y="77"/>
                      <a:pt x="29" y="77"/>
                    </a:cubicBezTo>
                    <a:cubicBezTo>
                      <a:pt x="13" y="112"/>
                      <a:pt x="13" y="112"/>
                      <a:pt x="13" y="112"/>
                    </a:cubicBezTo>
                    <a:cubicBezTo>
                      <a:pt x="13" y="114"/>
                      <a:pt x="13" y="116"/>
                      <a:pt x="14" y="117"/>
                    </a:cubicBezTo>
                    <a:cubicBezTo>
                      <a:pt x="15" y="118"/>
                      <a:pt x="16" y="119"/>
                      <a:pt x="18" y="119"/>
                    </a:cubicBezTo>
                    <a:cubicBezTo>
                      <a:pt x="18" y="119"/>
                      <a:pt x="19" y="119"/>
                      <a:pt x="19" y="118"/>
                    </a:cubicBezTo>
                    <a:cubicBezTo>
                      <a:pt x="66" y="98"/>
                      <a:pt x="66" y="98"/>
                      <a:pt x="66" y="98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2" y="119"/>
                      <a:pt x="112" y="119"/>
                      <a:pt x="113" y="119"/>
                    </a:cubicBezTo>
                    <a:cubicBezTo>
                      <a:pt x="114" y="119"/>
                      <a:pt x="115" y="118"/>
                      <a:pt x="116" y="117"/>
                    </a:cubicBezTo>
                    <a:cubicBezTo>
                      <a:pt x="117" y="116"/>
                      <a:pt x="118" y="114"/>
                      <a:pt x="117" y="112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0" y="46"/>
                      <a:pt x="130" y="44"/>
                      <a:pt x="130" y="43"/>
                    </a:cubicBezTo>
                    <a:cubicBezTo>
                      <a:pt x="129" y="41"/>
                      <a:pt x="128" y="40"/>
                      <a:pt x="126" y="40"/>
                    </a:cubicBezTo>
                    <a:cubicBezTo>
                      <a:pt x="86" y="38"/>
                      <a:pt x="86" y="38"/>
                      <a:pt x="86" y="38"/>
                    </a:cubicBezTo>
                    <a:lnTo>
                      <a:pt x="68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82A771F-5B7C-CCF5-00C3-8E1B7FDE9AAD}"/>
              </a:ext>
            </a:extLst>
          </p:cNvPr>
          <p:cNvGrpSpPr/>
          <p:nvPr/>
        </p:nvGrpSpPr>
        <p:grpSpPr>
          <a:xfrm>
            <a:off x="4332729" y="3027362"/>
            <a:ext cx="196775" cy="130175"/>
            <a:chOff x="7415213" y="2178050"/>
            <a:chExt cx="363538" cy="193675"/>
          </a:xfrm>
        </p:grpSpPr>
        <p:sp>
          <p:nvSpPr>
            <p:cNvPr id="67" name="Freeform 49">
              <a:extLst>
                <a:ext uri="{FF2B5EF4-FFF2-40B4-BE49-F238E27FC236}">
                  <a16:creationId xmlns:a16="http://schemas.microsoft.com/office/drawing/2014/main" id="{E6EA86B6-28E4-69D1-D213-52B9D10C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2178050"/>
              <a:ext cx="80963" cy="152400"/>
            </a:xfrm>
            <a:custGeom>
              <a:avLst/>
              <a:gdLst>
                <a:gd name="T0" fmla="*/ 56 w 252"/>
                <a:gd name="T1" fmla="*/ 470 h 470"/>
                <a:gd name="T2" fmla="*/ 112 w 252"/>
                <a:gd name="T3" fmla="*/ 414 h 470"/>
                <a:gd name="T4" fmla="*/ 112 w 252"/>
                <a:gd name="T5" fmla="*/ 290 h 470"/>
                <a:gd name="T6" fmla="*/ 125 w 252"/>
                <a:gd name="T7" fmla="*/ 293 h 470"/>
                <a:gd name="T8" fmla="*/ 126 w 252"/>
                <a:gd name="T9" fmla="*/ 294 h 470"/>
                <a:gd name="T10" fmla="*/ 126 w 252"/>
                <a:gd name="T11" fmla="*/ 294 h 470"/>
                <a:gd name="T12" fmla="*/ 128 w 252"/>
                <a:gd name="T13" fmla="*/ 294 h 470"/>
                <a:gd name="T14" fmla="*/ 130 w 252"/>
                <a:gd name="T15" fmla="*/ 295 h 470"/>
                <a:gd name="T16" fmla="*/ 151 w 252"/>
                <a:gd name="T17" fmla="*/ 297 h 470"/>
                <a:gd name="T18" fmla="*/ 214 w 252"/>
                <a:gd name="T19" fmla="*/ 275 h 470"/>
                <a:gd name="T20" fmla="*/ 251 w 252"/>
                <a:gd name="T21" fmla="*/ 198 h 470"/>
                <a:gd name="T22" fmla="*/ 251 w 252"/>
                <a:gd name="T23" fmla="*/ 197 h 470"/>
                <a:gd name="T24" fmla="*/ 251 w 252"/>
                <a:gd name="T25" fmla="*/ 56 h 470"/>
                <a:gd name="T26" fmla="*/ 195 w 252"/>
                <a:gd name="T27" fmla="*/ 0 h 470"/>
                <a:gd name="T28" fmla="*/ 139 w 252"/>
                <a:gd name="T29" fmla="*/ 56 h 470"/>
                <a:gd name="T30" fmla="*/ 139 w 252"/>
                <a:gd name="T31" fmla="*/ 181 h 470"/>
                <a:gd name="T32" fmla="*/ 127 w 252"/>
                <a:gd name="T33" fmla="*/ 177 h 470"/>
                <a:gd name="T34" fmla="*/ 126 w 252"/>
                <a:gd name="T35" fmla="*/ 177 h 470"/>
                <a:gd name="T36" fmla="*/ 125 w 252"/>
                <a:gd name="T37" fmla="*/ 176 h 470"/>
                <a:gd name="T38" fmla="*/ 39 w 252"/>
                <a:gd name="T39" fmla="*/ 193 h 470"/>
                <a:gd name="T40" fmla="*/ 0 w 252"/>
                <a:gd name="T41" fmla="*/ 273 h 470"/>
                <a:gd name="T42" fmla="*/ 0 w 252"/>
                <a:gd name="T43" fmla="*/ 273 h 470"/>
                <a:gd name="T44" fmla="*/ 0 w 252"/>
                <a:gd name="T45" fmla="*/ 414 h 470"/>
                <a:gd name="T46" fmla="*/ 56 w 252"/>
                <a:gd name="T47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2" h="470">
                  <a:moveTo>
                    <a:pt x="56" y="470"/>
                  </a:moveTo>
                  <a:cubicBezTo>
                    <a:pt x="87" y="470"/>
                    <a:pt x="112" y="445"/>
                    <a:pt x="112" y="414"/>
                  </a:cubicBezTo>
                  <a:cubicBezTo>
                    <a:pt x="112" y="290"/>
                    <a:pt x="112" y="290"/>
                    <a:pt x="112" y="290"/>
                  </a:cubicBezTo>
                  <a:cubicBezTo>
                    <a:pt x="125" y="293"/>
                    <a:pt x="125" y="293"/>
                    <a:pt x="125" y="293"/>
                  </a:cubicBezTo>
                  <a:cubicBezTo>
                    <a:pt x="125" y="293"/>
                    <a:pt x="125" y="294"/>
                    <a:pt x="126" y="294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27" y="294"/>
                    <a:pt x="127" y="294"/>
                    <a:pt x="128" y="294"/>
                  </a:cubicBezTo>
                  <a:cubicBezTo>
                    <a:pt x="128" y="294"/>
                    <a:pt x="129" y="295"/>
                    <a:pt x="130" y="295"/>
                  </a:cubicBezTo>
                  <a:cubicBezTo>
                    <a:pt x="137" y="296"/>
                    <a:pt x="144" y="297"/>
                    <a:pt x="151" y="297"/>
                  </a:cubicBezTo>
                  <a:cubicBezTo>
                    <a:pt x="173" y="297"/>
                    <a:pt x="196" y="290"/>
                    <a:pt x="214" y="275"/>
                  </a:cubicBezTo>
                  <a:cubicBezTo>
                    <a:pt x="238" y="257"/>
                    <a:pt x="252" y="230"/>
                    <a:pt x="251" y="198"/>
                  </a:cubicBezTo>
                  <a:cubicBezTo>
                    <a:pt x="251" y="198"/>
                    <a:pt x="251" y="197"/>
                    <a:pt x="251" y="197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1" y="25"/>
                    <a:pt x="226" y="0"/>
                    <a:pt x="195" y="0"/>
                  </a:cubicBezTo>
                  <a:cubicBezTo>
                    <a:pt x="165" y="0"/>
                    <a:pt x="139" y="25"/>
                    <a:pt x="139" y="56"/>
                  </a:cubicBezTo>
                  <a:cubicBezTo>
                    <a:pt x="139" y="181"/>
                    <a:pt x="139" y="181"/>
                    <a:pt x="139" y="181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6" y="177"/>
                  </a:cubicBezTo>
                  <a:cubicBezTo>
                    <a:pt x="126" y="177"/>
                    <a:pt x="126" y="176"/>
                    <a:pt x="125" y="176"/>
                  </a:cubicBezTo>
                  <a:cubicBezTo>
                    <a:pt x="95" y="168"/>
                    <a:pt x="64" y="174"/>
                    <a:pt x="39" y="193"/>
                  </a:cubicBezTo>
                  <a:cubicBezTo>
                    <a:pt x="15" y="211"/>
                    <a:pt x="0" y="241"/>
                    <a:pt x="0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45"/>
                    <a:pt x="25" y="470"/>
                    <a:pt x="56" y="4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8" name="Freeform 50">
              <a:extLst>
                <a:ext uri="{FF2B5EF4-FFF2-40B4-BE49-F238E27FC236}">
                  <a16:creationId xmlns:a16="http://schemas.microsoft.com/office/drawing/2014/main" id="{E07FE467-01BC-B1E2-1F20-855D54E54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213" y="2212975"/>
              <a:ext cx="73025" cy="158750"/>
            </a:xfrm>
            <a:custGeom>
              <a:avLst/>
              <a:gdLst>
                <a:gd name="T0" fmla="*/ 92 w 222"/>
                <a:gd name="T1" fmla="*/ 196 h 490"/>
                <a:gd name="T2" fmla="*/ 76 w 222"/>
                <a:gd name="T3" fmla="*/ 203 h 490"/>
                <a:gd name="T4" fmla="*/ 76 w 222"/>
                <a:gd name="T5" fmla="*/ 203 h 490"/>
                <a:gd name="T6" fmla="*/ 16 w 222"/>
                <a:gd name="T7" fmla="*/ 265 h 490"/>
                <a:gd name="T8" fmla="*/ 30 w 222"/>
                <a:gd name="T9" fmla="*/ 353 h 490"/>
                <a:gd name="T10" fmla="*/ 30 w 222"/>
                <a:gd name="T11" fmla="*/ 353 h 490"/>
                <a:gd name="T12" fmla="*/ 30 w 222"/>
                <a:gd name="T13" fmla="*/ 353 h 490"/>
                <a:gd name="T14" fmla="*/ 113 w 222"/>
                <a:gd name="T15" fmla="*/ 467 h 490"/>
                <a:gd name="T16" fmla="*/ 159 w 222"/>
                <a:gd name="T17" fmla="*/ 490 h 490"/>
                <a:gd name="T18" fmla="*/ 192 w 222"/>
                <a:gd name="T19" fmla="*/ 480 h 490"/>
                <a:gd name="T20" fmla="*/ 204 w 222"/>
                <a:gd name="T21" fmla="*/ 401 h 490"/>
                <a:gd name="T22" fmla="*/ 131 w 222"/>
                <a:gd name="T23" fmla="*/ 301 h 490"/>
                <a:gd name="T24" fmla="*/ 146 w 222"/>
                <a:gd name="T25" fmla="*/ 295 h 490"/>
                <a:gd name="T26" fmla="*/ 147 w 222"/>
                <a:gd name="T27" fmla="*/ 295 h 490"/>
                <a:gd name="T28" fmla="*/ 208 w 222"/>
                <a:gd name="T29" fmla="*/ 231 h 490"/>
                <a:gd name="T30" fmla="*/ 192 w 222"/>
                <a:gd name="T31" fmla="*/ 145 h 490"/>
                <a:gd name="T32" fmla="*/ 192 w 222"/>
                <a:gd name="T33" fmla="*/ 144 h 490"/>
                <a:gd name="T34" fmla="*/ 192 w 222"/>
                <a:gd name="T35" fmla="*/ 144 h 490"/>
                <a:gd name="T36" fmla="*/ 109 w 222"/>
                <a:gd name="T37" fmla="*/ 30 h 490"/>
                <a:gd name="T38" fmla="*/ 31 w 222"/>
                <a:gd name="T39" fmla="*/ 18 h 490"/>
                <a:gd name="T40" fmla="*/ 19 w 222"/>
                <a:gd name="T41" fmla="*/ 96 h 490"/>
                <a:gd name="T42" fmla="*/ 92 w 222"/>
                <a:gd name="T43" fmla="*/ 19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92" y="196"/>
                  </a:moveTo>
                  <a:cubicBezTo>
                    <a:pt x="76" y="203"/>
                    <a:pt x="76" y="203"/>
                    <a:pt x="76" y="203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6" y="214"/>
                    <a:pt x="25" y="237"/>
                    <a:pt x="16" y="265"/>
                  </a:cubicBezTo>
                  <a:cubicBezTo>
                    <a:pt x="7" y="295"/>
                    <a:pt x="12" y="328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24" y="482"/>
                    <a:pt x="141" y="490"/>
                    <a:pt x="159" y="490"/>
                  </a:cubicBezTo>
                  <a:cubicBezTo>
                    <a:pt x="170" y="490"/>
                    <a:pt x="182" y="487"/>
                    <a:pt x="192" y="480"/>
                  </a:cubicBezTo>
                  <a:cubicBezTo>
                    <a:pt x="217" y="461"/>
                    <a:pt x="222" y="426"/>
                    <a:pt x="204" y="401"/>
                  </a:cubicBezTo>
                  <a:cubicBezTo>
                    <a:pt x="131" y="301"/>
                    <a:pt x="131" y="301"/>
                    <a:pt x="131" y="301"/>
                  </a:cubicBezTo>
                  <a:cubicBezTo>
                    <a:pt x="146" y="295"/>
                    <a:pt x="146" y="295"/>
                    <a:pt x="146" y="295"/>
                  </a:cubicBezTo>
                  <a:cubicBezTo>
                    <a:pt x="147" y="295"/>
                    <a:pt x="147" y="295"/>
                    <a:pt x="147" y="295"/>
                  </a:cubicBezTo>
                  <a:cubicBezTo>
                    <a:pt x="176" y="284"/>
                    <a:pt x="199" y="259"/>
                    <a:pt x="208" y="231"/>
                  </a:cubicBezTo>
                  <a:cubicBezTo>
                    <a:pt x="217" y="202"/>
                    <a:pt x="212" y="171"/>
                    <a:pt x="192" y="145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91" y="5"/>
                    <a:pt x="56" y="0"/>
                    <a:pt x="31" y="18"/>
                  </a:cubicBezTo>
                  <a:cubicBezTo>
                    <a:pt x="6" y="36"/>
                    <a:pt x="0" y="71"/>
                    <a:pt x="19" y="96"/>
                  </a:cubicBezTo>
                  <a:lnTo>
                    <a:pt x="92" y="19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69" name="Freeform 51">
              <a:extLst>
                <a:ext uri="{FF2B5EF4-FFF2-40B4-BE49-F238E27FC236}">
                  <a16:creationId xmlns:a16="http://schemas.microsoft.com/office/drawing/2014/main" id="{A32595F4-D518-6D7C-5C6F-154F615BA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313" y="2212975"/>
              <a:ext cx="71438" cy="158750"/>
            </a:xfrm>
            <a:custGeom>
              <a:avLst/>
              <a:gdLst>
                <a:gd name="T0" fmla="*/ 31 w 222"/>
                <a:gd name="T1" fmla="*/ 480 h 490"/>
                <a:gd name="T2" fmla="*/ 64 w 222"/>
                <a:gd name="T3" fmla="*/ 490 h 490"/>
                <a:gd name="T4" fmla="*/ 109 w 222"/>
                <a:gd name="T5" fmla="*/ 467 h 490"/>
                <a:gd name="T6" fmla="*/ 192 w 222"/>
                <a:gd name="T7" fmla="*/ 353 h 490"/>
                <a:gd name="T8" fmla="*/ 192 w 222"/>
                <a:gd name="T9" fmla="*/ 353 h 490"/>
                <a:gd name="T10" fmla="*/ 192 w 222"/>
                <a:gd name="T11" fmla="*/ 353 h 490"/>
                <a:gd name="T12" fmla="*/ 208 w 222"/>
                <a:gd name="T13" fmla="*/ 265 h 490"/>
                <a:gd name="T14" fmla="*/ 146 w 222"/>
                <a:gd name="T15" fmla="*/ 202 h 490"/>
                <a:gd name="T16" fmla="*/ 145 w 222"/>
                <a:gd name="T17" fmla="*/ 202 h 490"/>
                <a:gd name="T18" fmla="*/ 131 w 222"/>
                <a:gd name="T19" fmla="*/ 197 h 490"/>
                <a:gd name="T20" fmla="*/ 204 w 222"/>
                <a:gd name="T21" fmla="*/ 96 h 490"/>
                <a:gd name="T22" fmla="*/ 191 w 222"/>
                <a:gd name="T23" fmla="*/ 18 h 490"/>
                <a:gd name="T24" fmla="*/ 113 w 222"/>
                <a:gd name="T25" fmla="*/ 30 h 490"/>
                <a:gd name="T26" fmla="*/ 30 w 222"/>
                <a:gd name="T27" fmla="*/ 144 h 490"/>
                <a:gd name="T28" fmla="*/ 30 w 222"/>
                <a:gd name="T29" fmla="*/ 144 h 490"/>
                <a:gd name="T30" fmla="*/ 30 w 222"/>
                <a:gd name="T31" fmla="*/ 145 h 490"/>
                <a:gd name="T32" fmla="*/ 16 w 222"/>
                <a:gd name="T33" fmla="*/ 231 h 490"/>
                <a:gd name="T34" fmla="*/ 75 w 222"/>
                <a:gd name="T35" fmla="*/ 295 h 490"/>
                <a:gd name="T36" fmla="*/ 75 w 222"/>
                <a:gd name="T37" fmla="*/ 295 h 490"/>
                <a:gd name="T38" fmla="*/ 91 w 222"/>
                <a:gd name="T39" fmla="*/ 302 h 490"/>
                <a:gd name="T40" fmla="*/ 19 w 222"/>
                <a:gd name="T41" fmla="*/ 401 h 490"/>
                <a:gd name="T42" fmla="*/ 31 w 222"/>
                <a:gd name="T43" fmla="*/ 4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31" y="480"/>
                  </a:moveTo>
                  <a:cubicBezTo>
                    <a:pt x="41" y="487"/>
                    <a:pt x="52" y="490"/>
                    <a:pt x="64" y="490"/>
                  </a:cubicBezTo>
                  <a:cubicBezTo>
                    <a:pt x="81" y="490"/>
                    <a:pt x="98" y="482"/>
                    <a:pt x="109" y="467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211" y="327"/>
                    <a:pt x="217" y="294"/>
                    <a:pt x="208" y="265"/>
                  </a:cubicBezTo>
                  <a:cubicBezTo>
                    <a:pt x="199" y="237"/>
                    <a:pt x="177" y="214"/>
                    <a:pt x="146" y="202"/>
                  </a:cubicBezTo>
                  <a:cubicBezTo>
                    <a:pt x="146" y="202"/>
                    <a:pt x="145" y="202"/>
                    <a:pt x="145" y="202"/>
                  </a:cubicBezTo>
                  <a:cubicBezTo>
                    <a:pt x="131" y="197"/>
                    <a:pt x="131" y="197"/>
                    <a:pt x="131" y="197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22" y="71"/>
                    <a:pt x="216" y="36"/>
                    <a:pt x="191" y="18"/>
                  </a:cubicBezTo>
                  <a:cubicBezTo>
                    <a:pt x="166" y="0"/>
                    <a:pt x="131" y="5"/>
                    <a:pt x="113" y="30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5"/>
                    <a:pt x="30" y="145"/>
                  </a:cubicBezTo>
                  <a:cubicBezTo>
                    <a:pt x="12" y="170"/>
                    <a:pt x="7" y="201"/>
                    <a:pt x="16" y="231"/>
                  </a:cubicBezTo>
                  <a:cubicBezTo>
                    <a:pt x="25" y="261"/>
                    <a:pt x="47" y="285"/>
                    <a:pt x="75" y="295"/>
                  </a:cubicBezTo>
                  <a:cubicBezTo>
                    <a:pt x="75" y="295"/>
                    <a:pt x="75" y="295"/>
                    <a:pt x="75" y="295"/>
                  </a:cubicBezTo>
                  <a:cubicBezTo>
                    <a:pt x="91" y="302"/>
                    <a:pt x="91" y="302"/>
                    <a:pt x="91" y="302"/>
                  </a:cubicBezTo>
                  <a:cubicBezTo>
                    <a:pt x="19" y="401"/>
                    <a:pt x="19" y="401"/>
                    <a:pt x="19" y="401"/>
                  </a:cubicBezTo>
                  <a:cubicBezTo>
                    <a:pt x="0" y="426"/>
                    <a:pt x="6" y="461"/>
                    <a:pt x="31" y="4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563E8C1-DDF6-8BB4-B7D8-2844CB0AF4FC}"/>
              </a:ext>
            </a:extLst>
          </p:cNvPr>
          <p:cNvGrpSpPr/>
          <p:nvPr/>
        </p:nvGrpSpPr>
        <p:grpSpPr>
          <a:xfrm>
            <a:off x="1480529" y="3779167"/>
            <a:ext cx="276498" cy="435872"/>
            <a:chOff x="5802313" y="2176463"/>
            <a:chExt cx="592138" cy="933449"/>
          </a:xfrm>
          <a:solidFill>
            <a:schemeClr val="tx1"/>
          </a:solidFill>
        </p:grpSpPr>
        <p:sp>
          <p:nvSpPr>
            <p:cNvPr id="72" name="Freeform 44">
              <a:extLst>
                <a:ext uri="{FF2B5EF4-FFF2-40B4-BE49-F238E27FC236}">
                  <a16:creationId xmlns:a16="http://schemas.microsoft.com/office/drawing/2014/main" id="{0425933B-4AC5-23D5-5AA9-C511FF35B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02313" y="2339975"/>
              <a:ext cx="592138" cy="769937"/>
            </a:xfrm>
            <a:custGeom>
              <a:avLst/>
              <a:gdLst>
                <a:gd name="T0" fmla="*/ 1793 w 1823"/>
                <a:gd name="T1" fmla="*/ 1348 h 2372"/>
                <a:gd name="T2" fmla="*/ 1793 w 1823"/>
                <a:gd name="T3" fmla="*/ 1348 h 2372"/>
                <a:gd name="T4" fmla="*/ 1793 w 1823"/>
                <a:gd name="T5" fmla="*/ 1348 h 2372"/>
                <a:gd name="T6" fmla="*/ 1569 w 1823"/>
                <a:gd name="T7" fmla="*/ 387 h 2372"/>
                <a:gd name="T8" fmla="*/ 1568 w 1823"/>
                <a:gd name="T9" fmla="*/ 387 h 2372"/>
                <a:gd name="T10" fmla="*/ 1365 w 1823"/>
                <a:gd name="T11" fmla="*/ 163 h 2372"/>
                <a:gd name="T12" fmla="*/ 1341 w 1823"/>
                <a:gd name="T13" fmla="*/ 156 h 2372"/>
                <a:gd name="T14" fmla="*/ 718 w 1823"/>
                <a:gd name="T15" fmla="*/ 144 h 2372"/>
                <a:gd name="T16" fmla="*/ 584 w 1823"/>
                <a:gd name="T17" fmla="*/ 766 h 2372"/>
                <a:gd name="T18" fmla="*/ 1021 w 1823"/>
                <a:gd name="T19" fmla="*/ 1030 h 2372"/>
                <a:gd name="T20" fmla="*/ 1101 w 1823"/>
                <a:gd name="T21" fmla="*/ 1023 h 2372"/>
                <a:gd name="T22" fmla="*/ 1156 w 1823"/>
                <a:gd name="T23" fmla="*/ 1259 h 2372"/>
                <a:gd name="T24" fmla="*/ 428 w 1823"/>
                <a:gd name="T25" fmla="*/ 1259 h 2372"/>
                <a:gd name="T26" fmla="*/ 428 w 1823"/>
                <a:gd name="T27" fmla="*/ 1259 h 2372"/>
                <a:gd name="T28" fmla="*/ 126 w 1823"/>
                <a:gd name="T29" fmla="*/ 1380 h 2372"/>
                <a:gd name="T30" fmla="*/ 0 w 1823"/>
                <a:gd name="T31" fmla="*/ 1684 h 2372"/>
                <a:gd name="T32" fmla="*/ 0 w 1823"/>
                <a:gd name="T33" fmla="*/ 2304 h 2372"/>
                <a:gd name="T34" fmla="*/ 68 w 1823"/>
                <a:gd name="T35" fmla="*/ 2372 h 2372"/>
                <a:gd name="T36" fmla="*/ 136 w 1823"/>
                <a:gd name="T37" fmla="*/ 2304 h 2372"/>
                <a:gd name="T38" fmla="*/ 136 w 1823"/>
                <a:gd name="T39" fmla="*/ 1684 h 2372"/>
                <a:gd name="T40" fmla="*/ 222 w 1823"/>
                <a:gd name="T41" fmla="*/ 1477 h 2372"/>
                <a:gd name="T42" fmla="*/ 427 w 1823"/>
                <a:gd name="T43" fmla="*/ 1395 h 2372"/>
                <a:gd name="T44" fmla="*/ 428 w 1823"/>
                <a:gd name="T45" fmla="*/ 1395 h 2372"/>
                <a:gd name="T46" fmla="*/ 428 w 1823"/>
                <a:gd name="T47" fmla="*/ 1395 h 2372"/>
                <a:gd name="T48" fmla="*/ 1180 w 1823"/>
                <a:gd name="T49" fmla="*/ 1395 h 2372"/>
                <a:gd name="T50" fmla="*/ 1274 w 1823"/>
                <a:gd name="T51" fmla="*/ 1350 h 2372"/>
                <a:gd name="T52" fmla="*/ 1294 w 1823"/>
                <a:gd name="T53" fmla="*/ 1250 h 2372"/>
                <a:gd name="T54" fmla="*/ 1294 w 1823"/>
                <a:gd name="T55" fmla="*/ 1250 h 2372"/>
                <a:gd name="T56" fmla="*/ 1117 w 1823"/>
                <a:gd name="T57" fmla="*/ 492 h 2372"/>
                <a:gd name="T58" fmla="*/ 1117 w 1823"/>
                <a:gd name="T59" fmla="*/ 491 h 2372"/>
                <a:gd name="T60" fmla="*/ 1116 w 1823"/>
                <a:gd name="T61" fmla="*/ 491 h 2372"/>
                <a:gd name="T62" fmla="*/ 1164 w 1823"/>
                <a:gd name="T63" fmla="*/ 330 h 2372"/>
                <a:gd name="T64" fmla="*/ 1325 w 1823"/>
                <a:gd name="T65" fmla="*/ 292 h 2372"/>
                <a:gd name="T66" fmla="*/ 1436 w 1823"/>
                <a:gd name="T67" fmla="*/ 416 h 2372"/>
                <a:gd name="T68" fmla="*/ 1436 w 1823"/>
                <a:gd name="T69" fmla="*/ 417 h 2372"/>
                <a:gd name="T70" fmla="*/ 1436 w 1823"/>
                <a:gd name="T71" fmla="*/ 418 h 2372"/>
                <a:gd name="T72" fmla="*/ 1661 w 1823"/>
                <a:gd name="T73" fmla="*/ 1379 h 2372"/>
                <a:gd name="T74" fmla="*/ 1661 w 1823"/>
                <a:gd name="T75" fmla="*/ 1379 h 2372"/>
                <a:gd name="T76" fmla="*/ 1608 w 1823"/>
                <a:gd name="T77" fmla="*/ 1617 h 2372"/>
                <a:gd name="T78" fmla="*/ 1387 w 1823"/>
                <a:gd name="T79" fmla="*/ 1723 h 2372"/>
                <a:gd name="T80" fmla="*/ 778 w 1823"/>
                <a:gd name="T81" fmla="*/ 1723 h 2372"/>
                <a:gd name="T82" fmla="*/ 710 w 1823"/>
                <a:gd name="T83" fmla="*/ 1791 h 2372"/>
                <a:gd name="T84" fmla="*/ 778 w 1823"/>
                <a:gd name="T85" fmla="*/ 1859 h 2372"/>
                <a:gd name="T86" fmla="*/ 917 w 1823"/>
                <a:gd name="T87" fmla="*/ 1859 h 2372"/>
                <a:gd name="T88" fmla="*/ 917 w 1823"/>
                <a:gd name="T89" fmla="*/ 2304 h 2372"/>
                <a:gd name="T90" fmla="*/ 985 w 1823"/>
                <a:gd name="T91" fmla="*/ 2372 h 2372"/>
                <a:gd name="T92" fmla="*/ 1053 w 1823"/>
                <a:gd name="T93" fmla="*/ 2304 h 2372"/>
                <a:gd name="T94" fmla="*/ 1053 w 1823"/>
                <a:gd name="T95" fmla="*/ 1859 h 2372"/>
                <a:gd name="T96" fmla="*/ 1387 w 1823"/>
                <a:gd name="T97" fmla="*/ 1859 h 2372"/>
                <a:gd name="T98" fmla="*/ 1715 w 1823"/>
                <a:gd name="T99" fmla="*/ 1701 h 2372"/>
                <a:gd name="T100" fmla="*/ 1793 w 1823"/>
                <a:gd name="T101" fmla="*/ 1348 h 2372"/>
                <a:gd name="T102" fmla="*/ 1070 w 1823"/>
                <a:gd name="T103" fmla="*/ 232 h 2372"/>
                <a:gd name="T104" fmla="*/ 984 w 1823"/>
                <a:gd name="T105" fmla="*/ 523 h 2372"/>
                <a:gd name="T106" fmla="*/ 984 w 1823"/>
                <a:gd name="T107" fmla="*/ 523 h 2372"/>
                <a:gd name="T108" fmla="*/ 1070 w 1823"/>
                <a:gd name="T109" fmla="*/ 890 h 2372"/>
                <a:gd name="T110" fmla="*/ 705 w 1823"/>
                <a:gd name="T111" fmla="*/ 702 h 2372"/>
                <a:gd name="T112" fmla="*/ 802 w 1823"/>
                <a:gd name="T113" fmla="*/ 251 h 2372"/>
                <a:gd name="T114" fmla="*/ 1124 w 1823"/>
                <a:gd name="T115" fmla="*/ 191 h 2372"/>
                <a:gd name="T116" fmla="*/ 1070 w 1823"/>
                <a:gd name="T117" fmla="*/ 232 h 2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23" h="2372">
                  <a:moveTo>
                    <a:pt x="1793" y="1348"/>
                  </a:moveTo>
                  <a:cubicBezTo>
                    <a:pt x="1793" y="1348"/>
                    <a:pt x="1793" y="1348"/>
                    <a:pt x="1793" y="1348"/>
                  </a:cubicBezTo>
                  <a:cubicBezTo>
                    <a:pt x="1793" y="1348"/>
                    <a:pt x="1793" y="1348"/>
                    <a:pt x="1793" y="1348"/>
                  </a:cubicBezTo>
                  <a:cubicBezTo>
                    <a:pt x="1569" y="387"/>
                    <a:pt x="1569" y="387"/>
                    <a:pt x="1569" y="387"/>
                  </a:cubicBezTo>
                  <a:cubicBezTo>
                    <a:pt x="1569" y="387"/>
                    <a:pt x="1568" y="387"/>
                    <a:pt x="1568" y="387"/>
                  </a:cubicBezTo>
                  <a:cubicBezTo>
                    <a:pt x="1545" y="280"/>
                    <a:pt x="1468" y="194"/>
                    <a:pt x="1365" y="163"/>
                  </a:cubicBezTo>
                  <a:cubicBezTo>
                    <a:pt x="1357" y="160"/>
                    <a:pt x="1349" y="158"/>
                    <a:pt x="1341" y="156"/>
                  </a:cubicBezTo>
                  <a:cubicBezTo>
                    <a:pt x="1163" y="6"/>
                    <a:pt x="904" y="0"/>
                    <a:pt x="718" y="144"/>
                  </a:cubicBezTo>
                  <a:cubicBezTo>
                    <a:pt x="528" y="291"/>
                    <a:pt x="472" y="553"/>
                    <a:pt x="584" y="766"/>
                  </a:cubicBezTo>
                  <a:cubicBezTo>
                    <a:pt x="672" y="932"/>
                    <a:pt x="842" y="1030"/>
                    <a:pt x="1021" y="1030"/>
                  </a:cubicBezTo>
                  <a:cubicBezTo>
                    <a:pt x="1048" y="1030"/>
                    <a:pt x="1074" y="1027"/>
                    <a:pt x="1101" y="1023"/>
                  </a:cubicBezTo>
                  <a:cubicBezTo>
                    <a:pt x="1156" y="1259"/>
                    <a:pt x="1156" y="1259"/>
                    <a:pt x="1156" y="1259"/>
                  </a:cubicBezTo>
                  <a:cubicBezTo>
                    <a:pt x="428" y="1259"/>
                    <a:pt x="428" y="1259"/>
                    <a:pt x="428" y="1259"/>
                  </a:cubicBezTo>
                  <a:cubicBezTo>
                    <a:pt x="428" y="1259"/>
                    <a:pt x="428" y="1259"/>
                    <a:pt x="428" y="1259"/>
                  </a:cubicBezTo>
                  <a:cubicBezTo>
                    <a:pt x="313" y="1258"/>
                    <a:pt x="206" y="1301"/>
                    <a:pt x="126" y="1380"/>
                  </a:cubicBezTo>
                  <a:cubicBezTo>
                    <a:pt x="46" y="1459"/>
                    <a:pt x="0" y="1570"/>
                    <a:pt x="0" y="1684"/>
                  </a:cubicBezTo>
                  <a:cubicBezTo>
                    <a:pt x="0" y="2304"/>
                    <a:pt x="0" y="2304"/>
                    <a:pt x="0" y="2304"/>
                  </a:cubicBezTo>
                  <a:cubicBezTo>
                    <a:pt x="0" y="2342"/>
                    <a:pt x="30" y="2372"/>
                    <a:pt x="68" y="2372"/>
                  </a:cubicBezTo>
                  <a:cubicBezTo>
                    <a:pt x="105" y="2372"/>
                    <a:pt x="136" y="2342"/>
                    <a:pt x="136" y="2304"/>
                  </a:cubicBezTo>
                  <a:cubicBezTo>
                    <a:pt x="136" y="1684"/>
                    <a:pt x="136" y="1684"/>
                    <a:pt x="136" y="1684"/>
                  </a:cubicBezTo>
                  <a:cubicBezTo>
                    <a:pt x="136" y="1606"/>
                    <a:pt x="167" y="1531"/>
                    <a:pt x="222" y="1477"/>
                  </a:cubicBezTo>
                  <a:cubicBezTo>
                    <a:pt x="276" y="1423"/>
                    <a:pt x="349" y="1394"/>
                    <a:pt x="427" y="1395"/>
                  </a:cubicBezTo>
                  <a:cubicBezTo>
                    <a:pt x="427" y="1395"/>
                    <a:pt x="428" y="1395"/>
                    <a:pt x="428" y="1395"/>
                  </a:cubicBezTo>
                  <a:cubicBezTo>
                    <a:pt x="428" y="1395"/>
                    <a:pt x="428" y="1395"/>
                    <a:pt x="428" y="1395"/>
                  </a:cubicBezTo>
                  <a:cubicBezTo>
                    <a:pt x="1180" y="1395"/>
                    <a:pt x="1180" y="1395"/>
                    <a:pt x="1180" y="1395"/>
                  </a:cubicBezTo>
                  <a:cubicBezTo>
                    <a:pt x="1217" y="1395"/>
                    <a:pt x="1252" y="1379"/>
                    <a:pt x="1274" y="1350"/>
                  </a:cubicBezTo>
                  <a:cubicBezTo>
                    <a:pt x="1296" y="1323"/>
                    <a:pt x="1303" y="1288"/>
                    <a:pt x="1294" y="1250"/>
                  </a:cubicBezTo>
                  <a:cubicBezTo>
                    <a:pt x="1294" y="1250"/>
                    <a:pt x="1294" y="1250"/>
                    <a:pt x="1294" y="1250"/>
                  </a:cubicBezTo>
                  <a:cubicBezTo>
                    <a:pt x="1117" y="492"/>
                    <a:pt x="1117" y="492"/>
                    <a:pt x="1117" y="492"/>
                  </a:cubicBezTo>
                  <a:cubicBezTo>
                    <a:pt x="1117" y="492"/>
                    <a:pt x="1117" y="492"/>
                    <a:pt x="1117" y="491"/>
                  </a:cubicBezTo>
                  <a:cubicBezTo>
                    <a:pt x="1117" y="491"/>
                    <a:pt x="1117" y="491"/>
                    <a:pt x="1116" y="491"/>
                  </a:cubicBezTo>
                  <a:cubicBezTo>
                    <a:pt x="1102" y="434"/>
                    <a:pt x="1120" y="371"/>
                    <a:pt x="1164" y="330"/>
                  </a:cubicBezTo>
                  <a:cubicBezTo>
                    <a:pt x="1207" y="289"/>
                    <a:pt x="1268" y="275"/>
                    <a:pt x="1325" y="292"/>
                  </a:cubicBezTo>
                  <a:cubicBezTo>
                    <a:pt x="1381" y="310"/>
                    <a:pt x="1423" y="357"/>
                    <a:pt x="1436" y="416"/>
                  </a:cubicBezTo>
                  <a:cubicBezTo>
                    <a:pt x="1436" y="416"/>
                    <a:pt x="1436" y="417"/>
                    <a:pt x="1436" y="417"/>
                  </a:cubicBezTo>
                  <a:cubicBezTo>
                    <a:pt x="1436" y="417"/>
                    <a:pt x="1436" y="417"/>
                    <a:pt x="1436" y="418"/>
                  </a:cubicBezTo>
                  <a:cubicBezTo>
                    <a:pt x="1661" y="1379"/>
                    <a:pt x="1661" y="1379"/>
                    <a:pt x="1661" y="1379"/>
                  </a:cubicBezTo>
                  <a:cubicBezTo>
                    <a:pt x="1661" y="1379"/>
                    <a:pt x="1661" y="1379"/>
                    <a:pt x="1661" y="1379"/>
                  </a:cubicBezTo>
                  <a:cubicBezTo>
                    <a:pt x="1681" y="1463"/>
                    <a:pt x="1661" y="1550"/>
                    <a:pt x="1608" y="1617"/>
                  </a:cubicBezTo>
                  <a:cubicBezTo>
                    <a:pt x="1555" y="1683"/>
                    <a:pt x="1473" y="1723"/>
                    <a:pt x="1387" y="1723"/>
                  </a:cubicBezTo>
                  <a:cubicBezTo>
                    <a:pt x="778" y="1723"/>
                    <a:pt x="778" y="1723"/>
                    <a:pt x="778" y="1723"/>
                  </a:cubicBezTo>
                  <a:cubicBezTo>
                    <a:pt x="740" y="1723"/>
                    <a:pt x="710" y="1753"/>
                    <a:pt x="710" y="1791"/>
                  </a:cubicBezTo>
                  <a:cubicBezTo>
                    <a:pt x="710" y="1829"/>
                    <a:pt x="740" y="1859"/>
                    <a:pt x="778" y="1859"/>
                  </a:cubicBezTo>
                  <a:cubicBezTo>
                    <a:pt x="917" y="1859"/>
                    <a:pt x="917" y="1859"/>
                    <a:pt x="917" y="1859"/>
                  </a:cubicBezTo>
                  <a:cubicBezTo>
                    <a:pt x="917" y="2304"/>
                    <a:pt x="917" y="2304"/>
                    <a:pt x="917" y="2304"/>
                  </a:cubicBezTo>
                  <a:cubicBezTo>
                    <a:pt x="917" y="2342"/>
                    <a:pt x="947" y="2372"/>
                    <a:pt x="985" y="2372"/>
                  </a:cubicBezTo>
                  <a:cubicBezTo>
                    <a:pt x="1023" y="2372"/>
                    <a:pt x="1053" y="2342"/>
                    <a:pt x="1053" y="2304"/>
                  </a:cubicBezTo>
                  <a:cubicBezTo>
                    <a:pt x="1053" y="1859"/>
                    <a:pt x="1053" y="1859"/>
                    <a:pt x="1053" y="1859"/>
                  </a:cubicBezTo>
                  <a:cubicBezTo>
                    <a:pt x="1387" y="1859"/>
                    <a:pt x="1387" y="1859"/>
                    <a:pt x="1387" y="1859"/>
                  </a:cubicBezTo>
                  <a:cubicBezTo>
                    <a:pt x="1514" y="1859"/>
                    <a:pt x="1636" y="1800"/>
                    <a:pt x="1715" y="1701"/>
                  </a:cubicBezTo>
                  <a:cubicBezTo>
                    <a:pt x="1794" y="1601"/>
                    <a:pt x="1823" y="1473"/>
                    <a:pt x="1793" y="1348"/>
                  </a:cubicBezTo>
                  <a:close/>
                  <a:moveTo>
                    <a:pt x="1070" y="232"/>
                  </a:moveTo>
                  <a:cubicBezTo>
                    <a:pt x="991" y="307"/>
                    <a:pt x="958" y="418"/>
                    <a:pt x="984" y="523"/>
                  </a:cubicBezTo>
                  <a:cubicBezTo>
                    <a:pt x="984" y="523"/>
                    <a:pt x="984" y="523"/>
                    <a:pt x="984" y="523"/>
                  </a:cubicBezTo>
                  <a:cubicBezTo>
                    <a:pt x="1070" y="890"/>
                    <a:pt x="1070" y="890"/>
                    <a:pt x="1070" y="890"/>
                  </a:cubicBezTo>
                  <a:cubicBezTo>
                    <a:pt x="923" y="911"/>
                    <a:pt x="776" y="838"/>
                    <a:pt x="705" y="702"/>
                  </a:cubicBezTo>
                  <a:cubicBezTo>
                    <a:pt x="623" y="548"/>
                    <a:pt x="664" y="358"/>
                    <a:pt x="802" y="251"/>
                  </a:cubicBezTo>
                  <a:cubicBezTo>
                    <a:pt x="896" y="178"/>
                    <a:pt x="1016" y="158"/>
                    <a:pt x="1124" y="191"/>
                  </a:cubicBezTo>
                  <a:cubicBezTo>
                    <a:pt x="1105" y="202"/>
                    <a:pt x="1087" y="216"/>
                    <a:pt x="1070" y="232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73" name="Freeform 45">
              <a:extLst>
                <a:ext uri="{FF2B5EF4-FFF2-40B4-BE49-F238E27FC236}">
                  <a16:creationId xmlns:a16="http://schemas.microsoft.com/office/drawing/2014/main" id="{03A156F5-E856-1E87-2EE6-2D0F67F28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300288"/>
              <a:ext cx="111125" cy="146050"/>
            </a:xfrm>
            <a:custGeom>
              <a:avLst/>
              <a:gdLst>
                <a:gd name="T0" fmla="*/ 32 w 343"/>
                <a:gd name="T1" fmla="*/ 109 h 450"/>
                <a:gd name="T2" fmla="*/ 139 w 343"/>
                <a:gd name="T3" fmla="*/ 184 h 450"/>
                <a:gd name="T4" fmla="*/ 125 w 343"/>
                <a:gd name="T5" fmla="*/ 194 h 450"/>
                <a:gd name="T6" fmla="*/ 125 w 343"/>
                <a:gd name="T7" fmla="*/ 195 h 450"/>
                <a:gd name="T8" fmla="*/ 125 w 343"/>
                <a:gd name="T9" fmla="*/ 195 h 450"/>
                <a:gd name="T10" fmla="*/ 88 w 343"/>
                <a:gd name="T11" fmla="*/ 276 h 450"/>
                <a:gd name="T12" fmla="*/ 129 w 343"/>
                <a:gd name="T13" fmla="*/ 356 h 450"/>
                <a:gd name="T14" fmla="*/ 129 w 343"/>
                <a:gd name="T15" fmla="*/ 356 h 450"/>
                <a:gd name="T16" fmla="*/ 246 w 343"/>
                <a:gd name="T17" fmla="*/ 439 h 450"/>
                <a:gd name="T18" fmla="*/ 279 w 343"/>
                <a:gd name="T19" fmla="*/ 450 h 450"/>
                <a:gd name="T20" fmla="*/ 325 w 343"/>
                <a:gd name="T21" fmla="*/ 426 h 450"/>
                <a:gd name="T22" fmla="*/ 311 w 343"/>
                <a:gd name="T23" fmla="*/ 348 h 450"/>
                <a:gd name="T24" fmla="*/ 206 w 343"/>
                <a:gd name="T25" fmla="*/ 273 h 450"/>
                <a:gd name="T26" fmla="*/ 220 w 343"/>
                <a:gd name="T27" fmla="*/ 263 h 450"/>
                <a:gd name="T28" fmla="*/ 220 w 343"/>
                <a:gd name="T29" fmla="*/ 263 h 450"/>
                <a:gd name="T30" fmla="*/ 220 w 343"/>
                <a:gd name="T31" fmla="*/ 262 h 450"/>
                <a:gd name="T32" fmla="*/ 259 w 343"/>
                <a:gd name="T33" fmla="*/ 179 h 450"/>
                <a:gd name="T34" fmla="*/ 216 w 343"/>
                <a:gd name="T35" fmla="*/ 101 h 450"/>
                <a:gd name="T36" fmla="*/ 216 w 343"/>
                <a:gd name="T37" fmla="*/ 101 h 450"/>
                <a:gd name="T38" fmla="*/ 216 w 343"/>
                <a:gd name="T39" fmla="*/ 101 h 450"/>
                <a:gd name="T40" fmla="*/ 96 w 343"/>
                <a:gd name="T41" fmla="*/ 18 h 450"/>
                <a:gd name="T42" fmla="*/ 18 w 343"/>
                <a:gd name="T43" fmla="*/ 31 h 450"/>
                <a:gd name="T44" fmla="*/ 32 w 343"/>
                <a:gd name="T45" fmla="*/ 109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43" h="450">
                  <a:moveTo>
                    <a:pt x="32" y="109"/>
                  </a:moveTo>
                  <a:cubicBezTo>
                    <a:pt x="139" y="184"/>
                    <a:pt x="139" y="184"/>
                    <a:pt x="139" y="184"/>
                  </a:cubicBezTo>
                  <a:cubicBezTo>
                    <a:pt x="125" y="194"/>
                    <a:pt x="125" y="194"/>
                    <a:pt x="125" y="194"/>
                  </a:cubicBezTo>
                  <a:cubicBezTo>
                    <a:pt x="125" y="194"/>
                    <a:pt x="125" y="194"/>
                    <a:pt x="125" y="195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00" y="214"/>
                    <a:pt x="87" y="244"/>
                    <a:pt x="88" y="276"/>
                  </a:cubicBezTo>
                  <a:cubicBezTo>
                    <a:pt x="89" y="309"/>
                    <a:pt x="104" y="338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246" y="439"/>
                    <a:pt x="246" y="439"/>
                    <a:pt x="246" y="439"/>
                  </a:cubicBezTo>
                  <a:cubicBezTo>
                    <a:pt x="256" y="446"/>
                    <a:pt x="268" y="450"/>
                    <a:pt x="279" y="450"/>
                  </a:cubicBezTo>
                  <a:cubicBezTo>
                    <a:pt x="296" y="450"/>
                    <a:pt x="314" y="442"/>
                    <a:pt x="325" y="426"/>
                  </a:cubicBezTo>
                  <a:cubicBezTo>
                    <a:pt x="343" y="401"/>
                    <a:pt x="337" y="366"/>
                    <a:pt x="311" y="348"/>
                  </a:cubicBezTo>
                  <a:cubicBezTo>
                    <a:pt x="206" y="273"/>
                    <a:pt x="206" y="273"/>
                    <a:pt x="206" y="273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20" y="263"/>
                    <a:pt x="220" y="263"/>
                    <a:pt x="220" y="263"/>
                  </a:cubicBezTo>
                  <a:cubicBezTo>
                    <a:pt x="220" y="263"/>
                    <a:pt x="220" y="263"/>
                    <a:pt x="220" y="262"/>
                  </a:cubicBezTo>
                  <a:cubicBezTo>
                    <a:pt x="245" y="242"/>
                    <a:pt x="260" y="210"/>
                    <a:pt x="259" y="179"/>
                  </a:cubicBezTo>
                  <a:cubicBezTo>
                    <a:pt x="258" y="148"/>
                    <a:pt x="243" y="121"/>
                    <a:pt x="216" y="101"/>
                  </a:cubicBezTo>
                  <a:cubicBezTo>
                    <a:pt x="216" y="101"/>
                    <a:pt x="216" y="101"/>
                    <a:pt x="216" y="101"/>
                  </a:cubicBezTo>
                  <a:cubicBezTo>
                    <a:pt x="216" y="101"/>
                    <a:pt x="216" y="101"/>
                    <a:pt x="216" y="101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71" y="0"/>
                    <a:pt x="36" y="6"/>
                    <a:pt x="18" y="31"/>
                  </a:cubicBezTo>
                  <a:cubicBezTo>
                    <a:pt x="0" y="57"/>
                    <a:pt x="7" y="92"/>
                    <a:pt x="32" y="109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74" name="Freeform 46">
              <a:extLst>
                <a:ext uri="{FF2B5EF4-FFF2-40B4-BE49-F238E27FC236}">
                  <a16:creationId xmlns:a16="http://schemas.microsoft.com/office/drawing/2014/main" id="{FAE6E3A1-1DC7-6283-0F7F-1179B34F1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75" y="2176463"/>
              <a:ext cx="79375" cy="165100"/>
            </a:xfrm>
            <a:custGeom>
              <a:avLst/>
              <a:gdLst>
                <a:gd name="T0" fmla="*/ 8 w 244"/>
                <a:gd name="T1" fmla="*/ 331 h 510"/>
                <a:gd name="T2" fmla="*/ 8 w 244"/>
                <a:gd name="T3" fmla="*/ 331 h 510"/>
                <a:gd name="T4" fmla="*/ 50 w 244"/>
                <a:gd name="T5" fmla="*/ 471 h 510"/>
                <a:gd name="T6" fmla="*/ 104 w 244"/>
                <a:gd name="T7" fmla="*/ 510 h 510"/>
                <a:gd name="T8" fmla="*/ 120 w 244"/>
                <a:gd name="T9" fmla="*/ 508 h 510"/>
                <a:gd name="T10" fmla="*/ 157 w 244"/>
                <a:gd name="T11" fmla="*/ 438 h 510"/>
                <a:gd name="T12" fmla="*/ 120 w 244"/>
                <a:gd name="T13" fmla="*/ 315 h 510"/>
                <a:gd name="T14" fmla="*/ 141 w 244"/>
                <a:gd name="T15" fmla="*/ 313 h 510"/>
                <a:gd name="T16" fmla="*/ 141 w 244"/>
                <a:gd name="T17" fmla="*/ 313 h 510"/>
                <a:gd name="T18" fmla="*/ 220 w 244"/>
                <a:gd name="T19" fmla="*/ 273 h 510"/>
                <a:gd name="T20" fmla="*/ 235 w 244"/>
                <a:gd name="T21" fmla="*/ 186 h 510"/>
                <a:gd name="T22" fmla="*/ 235 w 244"/>
                <a:gd name="T23" fmla="*/ 186 h 510"/>
                <a:gd name="T24" fmla="*/ 235 w 244"/>
                <a:gd name="T25" fmla="*/ 186 h 510"/>
                <a:gd name="T26" fmla="*/ 193 w 244"/>
                <a:gd name="T27" fmla="*/ 46 h 510"/>
                <a:gd name="T28" fmla="*/ 124 w 244"/>
                <a:gd name="T29" fmla="*/ 9 h 510"/>
                <a:gd name="T30" fmla="*/ 86 w 244"/>
                <a:gd name="T31" fmla="*/ 79 h 510"/>
                <a:gd name="T32" fmla="*/ 123 w 244"/>
                <a:gd name="T33" fmla="*/ 202 h 510"/>
                <a:gd name="T34" fmla="*/ 101 w 244"/>
                <a:gd name="T35" fmla="*/ 204 h 510"/>
                <a:gd name="T36" fmla="*/ 100 w 244"/>
                <a:gd name="T37" fmla="*/ 204 h 510"/>
                <a:gd name="T38" fmla="*/ 26 w 244"/>
                <a:gd name="T39" fmla="*/ 242 h 510"/>
                <a:gd name="T40" fmla="*/ 8 w 244"/>
                <a:gd name="T41" fmla="*/ 331 h 510"/>
                <a:gd name="T42" fmla="*/ 8 w 244"/>
                <a:gd name="T43" fmla="*/ 331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510">
                  <a:moveTo>
                    <a:pt x="8" y="331"/>
                  </a:moveTo>
                  <a:cubicBezTo>
                    <a:pt x="8" y="331"/>
                    <a:pt x="8" y="331"/>
                    <a:pt x="8" y="331"/>
                  </a:cubicBezTo>
                  <a:cubicBezTo>
                    <a:pt x="50" y="471"/>
                    <a:pt x="50" y="471"/>
                    <a:pt x="50" y="471"/>
                  </a:cubicBezTo>
                  <a:cubicBezTo>
                    <a:pt x="57" y="495"/>
                    <a:pt x="80" y="510"/>
                    <a:pt x="104" y="510"/>
                  </a:cubicBezTo>
                  <a:cubicBezTo>
                    <a:pt x="109" y="510"/>
                    <a:pt x="115" y="510"/>
                    <a:pt x="120" y="508"/>
                  </a:cubicBezTo>
                  <a:cubicBezTo>
                    <a:pt x="150" y="499"/>
                    <a:pt x="166" y="468"/>
                    <a:pt x="157" y="438"/>
                  </a:cubicBezTo>
                  <a:cubicBezTo>
                    <a:pt x="120" y="315"/>
                    <a:pt x="120" y="315"/>
                    <a:pt x="120" y="315"/>
                  </a:cubicBezTo>
                  <a:cubicBezTo>
                    <a:pt x="141" y="313"/>
                    <a:pt x="141" y="313"/>
                    <a:pt x="141" y="313"/>
                  </a:cubicBezTo>
                  <a:cubicBezTo>
                    <a:pt x="141" y="313"/>
                    <a:pt x="141" y="313"/>
                    <a:pt x="141" y="313"/>
                  </a:cubicBezTo>
                  <a:cubicBezTo>
                    <a:pt x="172" y="312"/>
                    <a:pt x="201" y="297"/>
                    <a:pt x="220" y="273"/>
                  </a:cubicBezTo>
                  <a:cubicBezTo>
                    <a:pt x="239" y="247"/>
                    <a:pt x="244" y="216"/>
                    <a:pt x="235" y="186"/>
                  </a:cubicBezTo>
                  <a:cubicBezTo>
                    <a:pt x="235" y="186"/>
                    <a:pt x="235" y="186"/>
                    <a:pt x="235" y="186"/>
                  </a:cubicBezTo>
                  <a:cubicBezTo>
                    <a:pt x="235" y="186"/>
                    <a:pt x="235" y="186"/>
                    <a:pt x="235" y="186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84" y="17"/>
                    <a:pt x="153" y="0"/>
                    <a:pt x="124" y="9"/>
                  </a:cubicBezTo>
                  <a:cubicBezTo>
                    <a:pt x="94" y="18"/>
                    <a:pt x="77" y="49"/>
                    <a:pt x="86" y="79"/>
                  </a:cubicBezTo>
                  <a:cubicBezTo>
                    <a:pt x="123" y="202"/>
                    <a:pt x="123" y="202"/>
                    <a:pt x="123" y="202"/>
                  </a:cubicBezTo>
                  <a:cubicBezTo>
                    <a:pt x="101" y="204"/>
                    <a:pt x="101" y="204"/>
                    <a:pt x="101" y="204"/>
                  </a:cubicBezTo>
                  <a:cubicBezTo>
                    <a:pt x="100" y="204"/>
                    <a:pt x="100" y="204"/>
                    <a:pt x="100" y="204"/>
                  </a:cubicBezTo>
                  <a:cubicBezTo>
                    <a:pt x="69" y="205"/>
                    <a:pt x="44" y="218"/>
                    <a:pt x="26" y="242"/>
                  </a:cubicBezTo>
                  <a:cubicBezTo>
                    <a:pt x="6" y="269"/>
                    <a:pt x="0" y="302"/>
                    <a:pt x="8" y="331"/>
                  </a:cubicBezTo>
                  <a:cubicBezTo>
                    <a:pt x="8" y="331"/>
                    <a:pt x="8" y="331"/>
                    <a:pt x="8" y="331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75" name="Freeform 47">
              <a:extLst>
                <a:ext uri="{FF2B5EF4-FFF2-40B4-BE49-F238E27FC236}">
                  <a16:creationId xmlns:a16="http://schemas.microsoft.com/office/drawing/2014/main" id="{91BF6274-B24C-A7ED-9B52-59029F604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2212975"/>
              <a:ext cx="130175" cy="130175"/>
            </a:xfrm>
            <a:custGeom>
              <a:avLst/>
              <a:gdLst>
                <a:gd name="T0" fmla="*/ 42 w 402"/>
                <a:gd name="T1" fmla="*/ 396 h 400"/>
                <a:gd name="T2" fmla="*/ 64 w 402"/>
                <a:gd name="T3" fmla="*/ 400 h 400"/>
                <a:gd name="T4" fmla="*/ 116 w 402"/>
                <a:gd name="T5" fmla="*/ 366 h 400"/>
                <a:gd name="T6" fmla="*/ 165 w 402"/>
                <a:gd name="T7" fmla="*/ 247 h 400"/>
                <a:gd name="T8" fmla="*/ 181 w 402"/>
                <a:gd name="T9" fmla="*/ 259 h 400"/>
                <a:gd name="T10" fmla="*/ 183 w 402"/>
                <a:gd name="T11" fmla="*/ 261 h 400"/>
                <a:gd name="T12" fmla="*/ 244 w 402"/>
                <a:gd name="T13" fmla="*/ 281 h 400"/>
                <a:gd name="T14" fmla="*/ 269 w 402"/>
                <a:gd name="T15" fmla="*/ 278 h 400"/>
                <a:gd name="T16" fmla="*/ 335 w 402"/>
                <a:gd name="T17" fmla="*/ 219 h 400"/>
                <a:gd name="T18" fmla="*/ 335 w 402"/>
                <a:gd name="T19" fmla="*/ 219 h 400"/>
                <a:gd name="T20" fmla="*/ 335 w 402"/>
                <a:gd name="T21" fmla="*/ 219 h 400"/>
                <a:gd name="T22" fmla="*/ 390 w 402"/>
                <a:gd name="T23" fmla="*/ 85 h 400"/>
                <a:gd name="T24" fmla="*/ 360 w 402"/>
                <a:gd name="T25" fmla="*/ 12 h 400"/>
                <a:gd name="T26" fmla="*/ 287 w 402"/>
                <a:gd name="T27" fmla="*/ 42 h 400"/>
                <a:gd name="T28" fmla="*/ 237 w 402"/>
                <a:gd name="T29" fmla="*/ 161 h 400"/>
                <a:gd name="T30" fmla="*/ 222 w 402"/>
                <a:gd name="T31" fmla="*/ 149 h 400"/>
                <a:gd name="T32" fmla="*/ 222 w 402"/>
                <a:gd name="T33" fmla="*/ 149 h 400"/>
                <a:gd name="T34" fmla="*/ 138 w 402"/>
                <a:gd name="T35" fmla="*/ 130 h 400"/>
                <a:gd name="T36" fmla="*/ 68 w 402"/>
                <a:gd name="T37" fmla="*/ 189 h 400"/>
                <a:gd name="T38" fmla="*/ 68 w 402"/>
                <a:gd name="T39" fmla="*/ 190 h 400"/>
                <a:gd name="T40" fmla="*/ 68 w 402"/>
                <a:gd name="T41" fmla="*/ 190 h 400"/>
                <a:gd name="T42" fmla="*/ 12 w 402"/>
                <a:gd name="T43" fmla="*/ 323 h 400"/>
                <a:gd name="T44" fmla="*/ 42 w 402"/>
                <a:gd name="T45" fmla="*/ 39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2" h="400">
                  <a:moveTo>
                    <a:pt x="42" y="396"/>
                  </a:moveTo>
                  <a:cubicBezTo>
                    <a:pt x="50" y="399"/>
                    <a:pt x="57" y="400"/>
                    <a:pt x="64" y="400"/>
                  </a:cubicBezTo>
                  <a:cubicBezTo>
                    <a:pt x="86" y="400"/>
                    <a:pt x="107" y="388"/>
                    <a:pt x="116" y="366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81" y="259"/>
                    <a:pt x="181" y="259"/>
                    <a:pt x="181" y="259"/>
                  </a:cubicBezTo>
                  <a:cubicBezTo>
                    <a:pt x="181" y="260"/>
                    <a:pt x="182" y="260"/>
                    <a:pt x="183" y="261"/>
                  </a:cubicBezTo>
                  <a:cubicBezTo>
                    <a:pt x="200" y="274"/>
                    <a:pt x="222" y="281"/>
                    <a:pt x="244" y="281"/>
                  </a:cubicBezTo>
                  <a:cubicBezTo>
                    <a:pt x="252" y="281"/>
                    <a:pt x="261" y="280"/>
                    <a:pt x="269" y="278"/>
                  </a:cubicBezTo>
                  <a:cubicBezTo>
                    <a:pt x="298" y="270"/>
                    <a:pt x="322" y="250"/>
                    <a:pt x="335" y="219"/>
                  </a:cubicBezTo>
                  <a:cubicBezTo>
                    <a:pt x="335" y="219"/>
                    <a:pt x="335" y="219"/>
                    <a:pt x="335" y="219"/>
                  </a:cubicBezTo>
                  <a:cubicBezTo>
                    <a:pt x="335" y="219"/>
                    <a:pt x="335" y="219"/>
                    <a:pt x="335" y="219"/>
                  </a:cubicBezTo>
                  <a:cubicBezTo>
                    <a:pt x="390" y="85"/>
                    <a:pt x="390" y="85"/>
                    <a:pt x="390" y="85"/>
                  </a:cubicBezTo>
                  <a:cubicBezTo>
                    <a:pt x="402" y="57"/>
                    <a:pt x="389" y="24"/>
                    <a:pt x="360" y="12"/>
                  </a:cubicBezTo>
                  <a:cubicBezTo>
                    <a:pt x="332" y="0"/>
                    <a:pt x="299" y="14"/>
                    <a:pt x="287" y="42"/>
                  </a:cubicBezTo>
                  <a:cubicBezTo>
                    <a:pt x="237" y="161"/>
                    <a:pt x="237" y="161"/>
                    <a:pt x="237" y="161"/>
                  </a:cubicBezTo>
                  <a:cubicBezTo>
                    <a:pt x="222" y="149"/>
                    <a:pt x="222" y="149"/>
                    <a:pt x="222" y="149"/>
                  </a:cubicBezTo>
                  <a:cubicBezTo>
                    <a:pt x="222" y="149"/>
                    <a:pt x="222" y="149"/>
                    <a:pt x="222" y="149"/>
                  </a:cubicBezTo>
                  <a:cubicBezTo>
                    <a:pt x="190" y="124"/>
                    <a:pt x="159" y="125"/>
                    <a:pt x="138" y="130"/>
                  </a:cubicBezTo>
                  <a:cubicBezTo>
                    <a:pt x="107" y="138"/>
                    <a:pt x="80" y="161"/>
                    <a:pt x="68" y="189"/>
                  </a:cubicBezTo>
                  <a:cubicBezTo>
                    <a:pt x="68" y="189"/>
                    <a:pt x="68" y="189"/>
                    <a:pt x="68" y="190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0" y="351"/>
                    <a:pt x="14" y="384"/>
                    <a:pt x="42" y="396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33CB46A-66EA-E798-F990-F8F8CBE43CD5}"/>
              </a:ext>
            </a:extLst>
          </p:cNvPr>
          <p:cNvGrpSpPr/>
          <p:nvPr/>
        </p:nvGrpSpPr>
        <p:grpSpPr>
          <a:xfrm>
            <a:off x="2139268" y="4546600"/>
            <a:ext cx="378979" cy="388918"/>
            <a:chOff x="7143750" y="2178050"/>
            <a:chExt cx="908050" cy="931863"/>
          </a:xfrm>
          <a:solidFill>
            <a:schemeClr val="tx1"/>
          </a:solidFill>
        </p:grpSpPr>
        <p:sp>
          <p:nvSpPr>
            <p:cNvPr id="78" name="Freeform 48">
              <a:extLst>
                <a:ext uri="{FF2B5EF4-FFF2-40B4-BE49-F238E27FC236}">
                  <a16:creationId xmlns:a16="http://schemas.microsoft.com/office/drawing/2014/main" id="{4EE4EACD-AFE8-3ED1-3E7C-CD0D4DEF46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3750" y="2373313"/>
              <a:ext cx="908050" cy="736600"/>
            </a:xfrm>
            <a:custGeom>
              <a:avLst/>
              <a:gdLst>
                <a:gd name="T0" fmla="*/ 2716 w 2795"/>
                <a:gd name="T1" fmla="*/ 1093 h 2272"/>
                <a:gd name="T2" fmla="*/ 2225 w 2795"/>
                <a:gd name="T3" fmla="*/ 188 h 2272"/>
                <a:gd name="T4" fmla="*/ 1747 w 2795"/>
                <a:gd name="T5" fmla="*/ 157 h 2272"/>
                <a:gd name="T6" fmla="*/ 957 w 2795"/>
                <a:gd name="T7" fmla="*/ 75 h 2272"/>
                <a:gd name="T8" fmla="*/ 568 w 2795"/>
                <a:gd name="T9" fmla="*/ 188 h 2272"/>
                <a:gd name="T10" fmla="*/ 89 w 2795"/>
                <a:gd name="T11" fmla="*/ 1557 h 2272"/>
                <a:gd name="T12" fmla="*/ 775 w 2795"/>
                <a:gd name="T13" fmla="*/ 1789 h 2272"/>
                <a:gd name="T14" fmla="*/ 911 w 2795"/>
                <a:gd name="T15" fmla="*/ 2204 h 2272"/>
                <a:gd name="T16" fmla="*/ 911 w 2795"/>
                <a:gd name="T17" fmla="*/ 1789 h 2272"/>
                <a:gd name="T18" fmla="*/ 206 w 2795"/>
                <a:gd name="T19" fmla="*/ 1487 h 2272"/>
                <a:gd name="T20" fmla="*/ 199 w 2795"/>
                <a:gd name="T21" fmla="*/ 1158 h 2272"/>
                <a:gd name="T22" fmla="*/ 953 w 2795"/>
                <a:gd name="T23" fmla="*/ 396 h 2272"/>
                <a:gd name="T24" fmla="*/ 480 w 2795"/>
                <a:gd name="T25" fmla="*/ 1268 h 2272"/>
                <a:gd name="T26" fmla="*/ 476 w 2795"/>
                <a:gd name="T27" fmla="*/ 1280 h 2272"/>
                <a:gd name="T28" fmla="*/ 475 w 2795"/>
                <a:gd name="T29" fmla="*/ 1301 h 2272"/>
                <a:gd name="T30" fmla="*/ 477 w 2795"/>
                <a:gd name="T31" fmla="*/ 1311 h 2272"/>
                <a:gd name="T32" fmla="*/ 480 w 2795"/>
                <a:gd name="T33" fmla="*/ 1320 h 2272"/>
                <a:gd name="T34" fmla="*/ 484 w 2795"/>
                <a:gd name="T35" fmla="*/ 1329 h 2272"/>
                <a:gd name="T36" fmla="*/ 490 w 2795"/>
                <a:gd name="T37" fmla="*/ 1337 h 2272"/>
                <a:gd name="T38" fmla="*/ 496 w 2795"/>
                <a:gd name="T39" fmla="*/ 1343 h 2272"/>
                <a:gd name="T40" fmla="*/ 504 w 2795"/>
                <a:gd name="T41" fmla="*/ 1350 h 2272"/>
                <a:gd name="T42" fmla="*/ 517 w 2795"/>
                <a:gd name="T43" fmla="*/ 1357 h 2272"/>
                <a:gd name="T44" fmla="*/ 528 w 2795"/>
                <a:gd name="T45" fmla="*/ 1360 h 2272"/>
                <a:gd name="T46" fmla="*/ 536 w 2795"/>
                <a:gd name="T47" fmla="*/ 1361 h 2272"/>
                <a:gd name="T48" fmla="*/ 2252 w 2795"/>
                <a:gd name="T49" fmla="*/ 1362 h 2272"/>
                <a:gd name="T50" fmla="*/ 2259 w 2795"/>
                <a:gd name="T51" fmla="*/ 1361 h 2272"/>
                <a:gd name="T52" fmla="*/ 2272 w 2795"/>
                <a:gd name="T53" fmla="*/ 1359 h 2272"/>
                <a:gd name="T54" fmla="*/ 2279 w 2795"/>
                <a:gd name="T55" fmla="*/ 1356 h 2272"/>
                <a:gd name="T56" fmla="*/ 2293 w 2795"/>
                <a:gd name="T57" fmla="*/ 1348 h 2272"/>
                <a:gd name="T58" fmla="*/ 2300 w 2795"/>
                <a:gd name="T59" fmla="*/ 1342 h 2272"/>
                <a:gd name="T60" fmla="*/ 2307 w 2795"/>
                <a:gd name="T61" fmla="*/ 1334 h 2272"/>
                <a:gd name="T62" fmla="*/ 2312 w 2795"/>
                <a:gd name="T63" fmla="*/ 1326 h 2272"/>
                <a:gd name="T64" fmla="*/ 2316 w 2795"/>
                <a:gd name="T65" fmla="*/ 1318 h 2272"/>
                <a:gd name="T66" fmla="*/ 2319 w 2795"/>
                <a:gd name="T67" fmla="*/ 1307 h 2272"/>
                <a:gd name="T68" fmla="*/ 2320 w 2795"/>
                <a:gd name="T69" fmla="*/ 1287 h 2272"/>
                <a:gd name="T70" fmla="*/ 2318 w 2795"/>
                <a:gd name="T71" fmla="*/ 1277 h 2272"/>
                <a:gd name="T72" fmla="*/ 2315 w 2795"/>
                <a:gd name="T73" fmla="*/ 1268 h 2272"/>
                <a:gd name="T74" fmla="*/ 1877 w 2795"/>
                <a:gd name="T75" fmla="*/ 459 h 2272"/>
                <a:gd name="T76" fmla="*/ 2106 w 2795"/>
                <a:gd name="T77" fmla="*/ 254 h 2272"/>
                <a:gd name="T78" fmla="*/ 2589 w 2795"/>
                <a:gd name="T79" fmla="*/ 1487 h 2272"/>
                <a:gd name="T80" fmla="*/ 1884 w 2795"/>
                <a:gd name="T81" fmla="*/ 1789 h 2272"/>
                <a:gd name="T82" fmla="*/ 2020 w 2795"/>
                <a:gd name="T83" fmla="*/ 2204 h 2272"/>
                <a:gd name="T84" fmla="*/ 2300 w 2795"/>
                <a:gd name="T85" fmla="*/ 1789 h 2272"/>
                <a:gd name="T86" fmla="*/ 1399 w 2795"/>
                <a:gd name="T87" fmla="*/ 148 h 2272"/>
                <a:gd name="T88" fmla="*/ 1722 w 2795"/>
                <a:gd name="T89" fmla="*/ 460 h 2272"/>
                <a:gd name="T90" fmla="*/ 1577 w 2795"/>
                <a:gd name="T91" fmla="*/ 808 h 2272"/>
                <a:gd name="T92" fmla="*/ 1073 w 2795"/>
                <a:gd name="T93" fmla="*/ 460 h 2272"/>
                <a:gd name="T94" fmla="*/ 1105 w 2795"/>
                <a:gd name="T95" fmla="*/ 303 h 2272"/>
                <a:gd name="T96" fmla="*/ 2138 w 2795"/>
                <a:gd name="T97" fmla="*/ 1226 h 2272"/>
                <a:gd name="T98" fmla="*/ 1152 w 2795"/>
                <a:gd name="T99" fmla="*/ 926 h 2272"/>
                <a:gd name="T100" fmla="*/ 1850 w 2795"/>
                <a:gd name="T101" fmla="*/ 694 h 2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95" h="2272">
                  <a:moveTo>
                    <a:pt x="2716" y="1093"/>
                  </a:moveTo>
                  <a:cubicBezTo>
                    <a:pt x="2716" y="1093"/>
                    <a:pt x="2716" y="1093"/>
                    <a:pt x="2716" y="1093"/>
                  </a:cubicBezTo>
                  <a:cubicBezTo>
                    <a:pt x="2716" y="1093"/>
                    <a:pt x="2716" y="1093"/>
                    <a:pt x="2716" y="1093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188" y="122"/>
                    <a:pt x="2128" y="74"/>
                    <a:pt x="2056" y="52"/>
                  </a:cubicBezTo>
                  <a:cubicBezTo>
                    <a:pt x="1984" y="31"/>
                    <a:pt x="1907" y="39"/>
                    <a:pt x="1841" y="75"/>
                  </a:cubicBezTo>
                  <a:cubicBezTo>
                    <a:pt x="1802" y="96"/>
                    <a:pt x="1771" y="124"/>
                    <a:pt x="1747" y="157"/>
                  </a:cubicBezTo>
                  <a:cubicBezTo>
                    <a:pt x="1656" y="65"/>
                    <a:pt x="1530" y="12"/>
                    <a:pt x="1399" y="12"/>
                  </a:cubicBezTo>
                  <a:cubicBezTo>
                    <a:pt x="1267" y="12"/>
                    <a:pt x="1142" y="65"/>
                    <a:pt x="1051" y="157"/>
                  </a:cubicBezTo>
                  <a:cubicBezTo>
                    <a:pt x="1026" y="123"/>
                    <a:pt x="994" y="96"/>
                    <a:pt x="957" y="75"/>
                  </a:cubicBezTo>
                  <a:cubicBezTo>
                    <a:pt x="819" y="0"/>
                    <a:pt x="645" y="51"/>
                    <a:pt x="569" y="188"/>
                  </a:cubicBezTo>
                  <a:cubicBezTo>
                    <a:pt x="569" y="188"/>
                    <a:pt x="569" y="188"/>
                    <a:pt x="569" y="188"/>
                  </a:cubicBezTo>
                  <a:cubicBezTo>
                    <a:pt x="569" y="188"/>
                    <a:pt x="568" y="188"/>
                    <a:pt x="568" y="188"/>
                  </a:cubicBezTo>
                  <a:cubicBezTo>
                    <a:pt x="79" y="1093"/>
                    <a:pt x="79" y="1093"/>
                    <a:pt x="79" y="1093"/>
                  </a:cubicBezTo>
                  <a:cubicBezTo>
                    <a:pt x="79" y="1093"/>
                    <a:pt x="79" y="1093"/>
                    <a:pt x="79" y="1093"/>
                  </a:cubicBezTo>
                  <a:cubicBezTo>
                    <a:pt x="0" y="1240"/>
                    <a:pt x="3" y="1413"/>
                    <a:pt x="89" y="1557"/>
                  </a:cubicBezTo>
                  <a:cubicBezTo>
                    <a:pt x="174" y="1700"/>
                    <a:pt x="329" y="1789"/>
                    <a:pt x="493" y="1789"/>
                  </a:cubicBezTo>
                  <a:cubicBezTo>
                    <a:pt x="775" y="1789"/>
                    <a:pt x="775" y="1789"/>
                    <a:pt x="775" y="1789"/>
                  </a:cubicBezTo>
                  <a:cubicBezTo>
                    <a:pt x="775" y="1789"/>
                    <a:pt x="775" y="1789"/>
                    <a:pt x="775" y="1789"/>
                  </a:cubicBezTo>
                  <a:cubicBezTo>
                    <a:pt x="775" y="2204"/>
                    <a:pt x="775" y="2204"/>
                    <a:pt x="775" y="2204"/>
                  </a:cubicBezTo>
                  <a:cubicBezTo>
                    <a:pt x="775" y="2242"/>
                    <a:pt x="805" y="2272"/>
                    <a:pt x="843" y="2272"/>
                  </a:cubicBezTo>
                  <a:cubicBezTo>
                    <a:pt x="880" y="2272"/>
                    <a:pt x="911" y="2242"/>
                    <a:pt x="911" y="2204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14"/>
                    <a:pt x="850" y="1653"/>
                    <a:pt x="775" y="1653"/>
                  </a:cubicBezTo>
                  <a:cubicBezTo>
                    <a:pt x="493" y="1653"/>
                    <a:pt x="493" y="1653"/>
                    <a:pt x="493" y="1653"/>
                  </a:cubicBezTo>
                  <a:cubicBezTo>
                    <a:pt x="377" y="1653"/>
                    <a:pt x="267" y="1590"/>
                    <a:pt x="206" y="1487"/>
                  </a:cubicBezTo>
                  <a:cubicBezTo>
                    <a:pt x="145" y="1385"/>
                    <a:pt x="142" y="1262"/>
                    <a:pt x="199" y="1158"/>
                  </a:cubicBezTo>
                  <a:cubicBezTo>
                    <a:pt x="199" y="1158"/>
                    <a:pt x="199" y="1158"/>
                    <a:pt x="199" y="1158"/>
                  </a:cubicBezTo>
                  <a:cubicBezTo>
                    <a:pt x="199" y="1158"/>
                    <a:pt x="199" y="1158"/>
                    <a:pt x="199" y="1158"/>
                  </a:cubicBezTo>
                  <a:cubicBezTo>
                    <a:pt x="688" y="254"/>
                    <a:pt x="688" y="254"/>
                    <a:pt x="688" y="254"/>
                  </a:cubicBezTo>
                  <a:cubicBezTo>
                    <a:pt x="728" y="182"/>
                    <a:pt x="819" y="155"/>
                    <a:pt x="892" y="195"/>
                  </a:cubicBezTo>
                  <a:cubicBezTo>
                    <a:pt x="964" y="234"/>
                    <a:pt x="991" y="324"/>
                    <a:pt x="953" y="396"/>
                  </a:cubicBezTo>
                  <a:cubicBezTo>
                    <a:pt x="483" y="1261"/>
                    <a:pt x="483" y="1261"/>
                    <a:pt x="483" y="1261"/>
                  </a:cubicBezTo>
                  <a:cubicBezTo>
                    <a:pt x="482" y="1263"/>
                    <a:pt x="481" y="1265"/>
                    <a:pt x="480" y="1268"/>
                  </a:cubicBezTo>
                  <a:cubicBezTo>
                    <a:pt x="480" y="1268"/>
                    <a:pt x="480" y="1268"/>
                    <a:pt x="480" y="1268"/>
                  </a:cubicBezTo>
                  <a:cubicBezTo>
                    <a:pt x="479" y="1270"/>
                    <a:pt x="478" y="1272"/>
                    <a:pt x="478" y="1274"/>
                  </a:cubicBezTo>
                  <a:cubicBezTo>
                    <a:pt x="477" y="1275"/>
                    <a:pt x="477" y="1276"/>
                    <a:pt x="477" y="1277"/>
                  </a:cubicBezTo>
                  <a:cubicBezTo>
                    <a:pt x="477" y="1278"/>
                    <a:pt x="476" y="1279"/>
                    <a:pt x="476" y="1280"/>
                  </a:cubicBezTo>
                  <a:cubicBezTo>
                    <a:pt x="476" y="1282"/>
                    <a:pt x="475" y="1284"/>
                    <a:pt x="475" y="1286"/>
                  </a:cubicBezTo>
                  <a:cubicBezTo>
                    <a:pt x="475" y="1287"/>
                    <a:pt x="475" y="1287"/>
                    <a:pt x="475" y="1287"/>
                  </a:cubicBezTo>
                  <a:cubicBezTo>
                    <a:pt x="475" y="1291"/>
                    <a:pt x="475" y="1296"/>
                    <a:pt x="475" y="1301"/>
                  </a:cubicBezTo>
                  <a:cubicBezTo>
                    <a:pt x="475" y="1302"/>
                    <a:pt x="475" y="1302"/>
                    <a:pt x="475" y="1303"/>
                  </a:cubicBezTo>
                  <a:cubicBezTo>
                    <a:pt x="476" y="1305"/>
                    <a:pt x="476" y="1306"/>
                    <a:pt x="476" y="1307"/>
                  </a:cubicBezTo>
                  <a:cubicBezTo>
                    <a:pt x="476" y="1308"/>
                    <a:pt x="477" y="1310"/>
                    <a:pt x="477" y="1311"/>
                  </a:cubicBezTo>
                  <a:cubicBezTo>
                    <a:pt x="477" y="1312"/>
                    <a:pt x="477" y="1313"/>
                    <a:pt x="478" y="1313"/>
                  </a:cubicBezTo>
                  <a:cubicBezTo>
                    <a:pt x="478" y="1315"/>
                    <a:pt x="479" y="1316"/>
                    <a:pt x="479" y="1318"/>
                  </a:cubicBezTo>
                  <a:cubicBezTo>
                    <a:pt x="479" y="1318"/>
                    <a:pt x="480" y="1319"/>
                    <a:pt x="480" y="1320"/>
                  </a:cubicBezTo>
                  <a:cubicBezTo>
                    <a:pt x="480" y="1321"/>
                    <a:pt x="481" y="1322"/>
                    <a:pt x="481" y="1323"/>
                  </a:cubicBezTo>
                  <a:cubicBezTo>
                    <a:pt x="482" y="1324"/>
                    <a:pt x="482" y="1325"/>
                    <a:pt x="483" y="1326"/>
                  </a:cubicBezTo>
                  <a:cubicBezTo>
                    <a:pt x="483" y="1327"/>
                    <a:pt x="484" y="1328"/>
                    <a:pt x="484" y="1329"/>
                  </a:cubicBezTo>
                  <a:cubicBezTo>
                    <a:pt x="485" y="1329"/>
                    <a:pt x="485" y="1330"/>
                    <a:pt x="486" y="1331"/>
                  </a:cubicBezTo>
                  <a:cubicBezTo>
                    <a:pt x="487" y="1332"/>
                    <a:pt x="487" y="1333"/>
                    <a:pt x="488" y="1334"/>
                  </a:cubicBezTo>
                  <a:cubicBezTo>
                    <a:pt x="488" y="1335"/>
                    <a:pt x="489" y="1336"/>
                    <a:pt x="490" y="1337"/>
                  </a:cubicBezTo>
                  <a:cubicBezTo>
                    <a:pt x="490" y="1337"/>
                    <a:pt x="491" y="1338"/>
                    <a:pt x="492" y="1338"/>
                  </a:cubicBezTo>
                  <a:cubicBezTo>
                    <a:pt x="492" y="1340"/>
                    <a:pt x="493" y="1341"/>
                    <a:pt x="494" y="1342"/>
                  </a:cubicBezTo>
                  <a:cubicBezTo>
                    <a:pt x="495" y="1342"/>
                    <a:pt x="496" y="1343"/>
                    <a:pt x="496" y="1343"/>
                  </a:cubicBezTo>
                  <a:cubicBezTo>
                    <a:pt x="497" y="1344"/>
                    <a:pt x="498" y="1345"/>
                    <a:pt x="499" y="1346"/>
                  </a:cubicBezTo>
                  <a:cubicBezTo>
                    <a:pt x="500" y="1347"/>
                    <a:pt x="501" y="1348"/>
                    <a:pt x="502" y="1348"/>
                  </a:cubicBezTo>
                  <a:cubicBezTo>
                    <a:pt x="503" y="1349"/>
                    <a:pt x="504" y="1349"/>
                    <a:pt x="504" y="1350"/>
                  </a:cubicBezTo>
                  <a:cubicBezTo>
                    <a:pt x="507" y="1351"/>
                    <a:pt x="509" y="1353"/>
                    <a:pt x="511" y="1354"/>
                  </a:cubicBezTo>
                  <a:cubicBezTo>
                    <a:pt x="512" y="1355"/>
                    <a:pt x="514" y="1355"/>
                    <a:pt x="515" y="1356"/>
                  </a:cubicBezTo>
                  <a:cubicBezTo>
                    <a:pt x="516" y="1356"/>
                    <a:pt x="516" y="1357"/>
                    <a:pt x="517" y="1357"/>
                  </a:cubicBezTo>
                  <a:cubicBezTo>
                    <a:pt x="519" y="1357"/>
                    <a:pt x="521" y="1358"/>
                    <a:pt x="522" y="1359"/>
                  </a:cubicBezTo>
                  <a:cubicBezTo>
                    <a:pt x="523" y="1359"/>
                    <a:pt x="523" y="1359"/>
                    <a:pt x="523" y="1359"/>
                  </a:cubicBezTo>
                  <a:cubicBezTo>
                    <a:pt x="525" y="1359"/>
                    <a:pt x="527" y="1360"/>
                    <a:pt x="528" y="1360"/>
                  </a:cubicBezTo>
                  <a:cubicBezTo>
                    <a:pt x="529" y="1360"/>
                    <a:pt x="529" y="1360"/>
                    <a:pt x="529" y="1360"/>
                  </a:cubicBezTo>
                  <a:cubicBezTo>
                    <a:pt x="531" y="1361"/>
                    <a:pt x="533" y="1361"/>
                    <a:pt x="536" y="1361"/>
                  </a:cubicBezTo>
                  <a:cubicBezTo>
                    <a:pt x="536" y="1361"/>
                    <a:pt x="536" y="1361"/>
                    <a:pt x="536" y="1361"/>
                  </a:cubicBezTo>
                  <a:cubicBezTo>
                    <a:pt x="538" y="1362"/>
                    <a:pt x="540" y="1362"/>
                    <a:pt x="543" y="1362"/>
                  </a:cubicBezTo>
                  <a:cubicBezTo>
                    <a:pt x="543" y="1362"/>
                    <a:pt x="543" y="1362"/>
                    <a:pt x="543" y="1362"/>
                  </a:cubicBezTo>
                  <a:cubicBezTo>
                    <a:pt x="2252" y="1362"/>
                    <a:pt x="2252" y="1362"/>
                    <a:pt x="2252" y="1362"/>
                  </a:cubicBezTo>
                  <a:cubicBezTo>
                    <a:pt x="2252" y="1362"/>
                    <a:pt x="2252" y="1362"/>
                    <a:pt x="2252" y="1362"/>
                  </a:cubicBezTo>
                  <a:cubicBezTo>
                    <a:pt x="2254" y="1362"/>
                    <a:pt x="2257" y="1362"/>
                    <a:pt x="2259" y="1361"/>
                  </a:cubicBezTo>
                  <a:cubicBezTo>
                    <a:pt x="2259" y="1361"/>
                    <a:pt x="2259" y="1361"/>
                    <a:pt x="2259" y="1361"/>
                  </a:cubicBezTo>
                  <a:cubicBezTo>
                    <a:pt x="2261" y="1361"/>
                    <a:pt x="2263" y="1361"/>
                    <a:pt x="2265" y="1360"/>
                  </a:cubicBezTo>
                  <a:cubicBezTo>
                    <a:pt x="2266" y="1360"/>
                    <a:pt x="2266" y="1360"/>
                    <a:pt x="2266" y="1360"/>
                  </a:cubicBezTo>
                  <a:cubicBezTo>
                    <a:pt x="2268" y="1360"/>
                    <a:pt x="2270" y="1359"/>
                    <a:pt x="2272" y="1359"/>
                  </a:cubicBezTo>
                  <a:cubicBezTo>
                    <a:pt x="2272" y="1359"/>
                    <a:pt x="2272" y="1359"/>
                    <a:pt x="2273" y="1359"/>
                  </a:cubicBezTo>
                  <a:cubicBezTo>
                    <a:pt x="2274" y="1358"/>
                    <a:pt x="2276" y="1357"/>
                    <a:pt x="2278" y="1357"/>
                  </a:cubicBezTo>
                  <a:cubicBezTo>
                    <a:pt x="2278" y="1357"/>
                    <a:pt x="2279" y="1356"/>
                    <a:pt x="2279" y="1356"/>
                  </a:cubicBezTo>
                  <a:cubicBezTo>
                    <a:pt x="2281" y="1355"/>
                    <a:pt x="2282" y="1355"/>
                    <a:pt x="2284" y="1354"/>
                  </a:cubicBezTo>
                  <a:cubicBezTo>
                    <a:pt x="2286" y="1353"/>
                    <a:pt x="2288" y="1351"/>
                    <a:pt x="2290" y="1350"/>
                  </a:cubicBezTo>
                  <a:cubicBezTo>
                    <a:pt x="2291" y="1349"/>
                    <a:pt x="2292" y="1349"/>
                    <a:pt x="2293" y="1348"/>
                  </a:cubicBezTo>
                  <a:cubicBezTo>
                    <a:pt x="2294" y="1348"/>
                    <a:pt x="2295" y="1347"/>
                    <a:pt x="2296" y="1346"/>
                  </a:cubicBezTo>
                  <a:cubicBezTo>
                    <a:pt x="2297" y="1345"/>
                    <a:pt x="2298" y="1344"/>
                    <a:pt x="2299" y="1343"/>
                  </a:cubicBezTo>
                  <a:cubicBezTo>
                    <a:pt x="2299" y="1343"/>
                    <a:pt x="2300" y="1342"/>
                    <a:pt x="2300" y="1342"/>
                  </a:cubicBezTo>
                  <a:cubicBezTo>
                    <a:pt x="2301" y="1341"/>
                    <a:pt x="2302" y="1339"/>
                    <a:pt x="2303" y="1338"/>
                  </a:cubicBezTo>
                  <a:cubicBezTo>
                    <a:pt x="2304" y="1338"/>
                    <a:pt x="2304" y="1337"/>
                    <a:pt x="2305" y="1337"/>
                  </a:cubicBezTo>
                  <a:cubicBezTo>
                    <a:pt x="2306" y="1336"/>
                    <a:pt x="2306" y="1335"/>
                    <a:pt x="2307" y="1334"/>
                  </a:cubicBezTo>
                  <a:cubicBezTo>
                    <a:pt x="2308" y="1333"/>
                    <a:pt x="2308" y="1332"/>
                    <a:pt x="2309" y="1331"/>
                  </a:cubicBezTo>
                  <a:cubicBezTo>
                    <a:pt x="2309" y="1330"/>
                    <a:pt x="2310" y="1329"/>
                    <a:pt x="2311" y="1329"/>
                  </a:cubicBezTo>
                  <a:cubicBezTo>
                    <a:pt x="2311" y="1328"/>
                    <a:pt x="2312" y="1327"/>
                    <a:pt x="2312" y="1326"/>
                  </a:cubicBezTo>
                  <a:cubicBezTo>
                    <a:pt x="2313" y="1325"/>
                    <a:pt x="2313" y="1324"/>
                    <a:pt x="2313" y="1323"/>
                  </a:cubicBezTo>
                  <a:cubicBezTo>
                    <a:pt x="2314" y="1322"/>
                    <a:pt x="2315" y="1321"/>
                    <a:pt x="2315" y="1320"/>
                  </a:cubicBezTo>
                  <a:cubicBezTo>
                    <a:pt x="2315" y="1319"/>
                    <a:pt x="2316" y="1318"/>
                    <a:pt x="2316" y="1318"/>
                  </a:cubicBezTo>
                  <a:cubicBezTo>
                    <a:pt x="2316" y="1316"/>
                    <a:pt x="2317" y="1315"/>
                    <a:pt x="2317" y="1313"/>
                  </a:cubicBezTo>
                  <a:cubicBezTo>
                    <a:pt x="2317" y="1313"/>
                    <a:pt x="2318" y="1312"/>
                    <a:pt x="2318" y="1311"/>
                  </a:cubicBezTo>
                  <a:cubicBezTo>
                    <a:pt x="2318" y="1310"/>
                    <a:pt x="2319" y="1308"/>
                    <a:pt x="2319" y="1307"/>
                  </a:cubicBezTo>
                  <a:cubicBezTo>
                    <a:pt x="2319" y="1306"/>
                    <a:pt x="2319" y="1305"/>
                    <a:pt x="2319" y="1303"/>
                  </a:cubicBezTo>
                  <a:cubicBezTo>
                    <a:pt x="2320" y="1302"/>
                    <a:pt x="2320" y="1302"/>
                    <a:pt x="2320" y="1301"/>
                  </a:cubicBezTo>
                  <a:cubicBezTo>
                    <a:pt x="2320" y="1296"/>
                    <a:pt x="2320" y="1291"/>
                    <a:pt x="2320" y="1287"/>
                  </a:cubicBezTo>
                  <a:cubicBezTo>
                    <a:pt x="2320" y="1287"/>
                    <a:pt x="2320" y="1286"/>
                    <a:pt x="2320" y="1286"/>
                  </a:cubicBezTo>
                  <a:cubicBezTo>
                    <a:pt x="2319" y="1284"/>
                    <a:pt x="2319" y="1282"/>
                    <a:pt x="2319" y="1280"/>
                  </a:cubicBezTo>
                  <a:cubicBezTo>
                    <a:pt x="2319" y="1279"/>
                    <a:pt x="2318" y="1278"/>
                    <a:pt x="2318" y="1277"/>
                  </a:cubicBezTo>
                  <a:cubicBezTo>
                    <a:pt x="2318" y="1276"/>
                    <a:pt x="2317" y="1275"/>
                    <a:pt x="2317" y="1274"/>
                  </a:cubicBezTo>
                  <a:cubicBezTo>
                    <a:pt x="2317" y="1272"/>
                    <a:pt x="2316" y="1270"/>
                    <a:pt x="2315" y="1268"/>
                  </a:cubicBezTo>
                  <a:cubicBezTo>
                    <a:pt x="2315" y="1268"/>
                    <a:pt x="2315" y="1268"/>
                    <a:pt x="2315" y="1268"/>
                  </a:cubicBezTo>
                  <a:cubicBezTo>
                    <a:pt x="2314" y="1265"/>
                    <a:pt x="2313" y="1263"/>
                    <a:pt x="2312" y="1261"/>
                  </a:cubicBezTo>
                  <a:cubicBezTo>
                    <a:pt x="1884" y="473"/>
                    <a:pt x="1884" y="473"/>
                    <a:pt x="1884" y="473"/>
                  </a:cubicBezTo>
                  <a:cubicBezTo>
                    <a:pt x="1882" y="468"/>
                    <a:pt x="1880" y="463"/>
                    <a:pt x="1877" y="459"/>
                  </a:cubicBezTo>
                  <a:cubicBezTo>
                    <a:pt x="1842" y="396"/>
                    <a:pt x="1842" y="396"/>
                    <a:pt x="1842" y="396"/>
                  </a:cubicBezTo>
                  <a:cubicBezTo>
                    <a:pt x="1805" y="324"/>
                    <a:pt x="1833" y="234"/>
                    <a:pt x="1905" y="195"/>
                  </a:cubicBezTo>
                  <a:cubicBezTo>
                    <a:pt x="1977" y="156"/>
                    <a:pt x="2065" y="182"/>
                    <a:pt x="2106" y="254"/>
                  </a:cubicBezTo>
                  <a:cubicBezTo>
                    <a:pt x="2596" y="1158"/>
                    <a:pt x="2596" y="1158"/>
                    <a:pt x="2596" y="1158"/>
                  </a:cubicBezTo>
                  <a:cubicBezTo>
                    <a:pt x="2596" y="1158"/>
                    <a:pt x="2596" y="1158"/>
                    <a:pt x="2596" y="1158"/>
                  </a:cubicBezTo>
                  <a:cubicBezTo>
                    <a:pt x="2653" y="1262"/>
                    <a:pt x="2650" y="1385"/>
                    <a:pt x="2589" y="1487"/>
                  </a:cubicBezTo>
                  <a:cubicBezTo>
                    <a:pt x="2529" y="1590"/>
                    <a:pt x="2418" y="1653"/>
                    <a:pt x="2300" y="1653"/>
                  </a:cubicBezTo>
                  <a:cubicBezTo>
                    <a:pt x="2020" y="1653"/>
                    <a:pt x="2020" y="1653"/>
                    <a:pt x="2020" y="1653"/>
                  </a:cubicBezTo>
                  <a:cubicBezTo>
                    <a:pt x="1945" y="1653"/>
                    <a:pt x="1884" y="1714"/>
                    <a:pt x="1884" y="1789"/>
                  </a:cubicBezTo>
                  <a:cubicBezTo>
                    <a:pt x="1884" y="2204"/>
                    <a:pt x="1884" y="2204"/>
                    <a:pt x="1884" y="2204"/>
                  </a:cubicBezTo>
                  <a:cubicBezTo>
                    <a:pt x="1884" y="2242"/>
                    <a:pt x="1915" y="2272"/>
                    <a:pt x="1952" y="2272"/>
                  </a:cubicBezTo>
                  <a:cubicBezTo>
                    <a:pt x="1990" y="2272"/>
                    <a:pt x="2020" y="2242"/>
                    <a:pt x="2020" y="2204"/>
                  </a:cubicBezTo>
                  <a:cubicBezTo>
                    <a:pt x="2020" y="1789"/>
                    <a:pt x="2020" y="1789"/>
                    <a:pt x="2020" y="1789"/>
                  </a:cubicBezTo>
                  <a:cubicBezTo>
                    <a:pt x="2021" y="1789"/>
                    <a:pt x="2021" y="1789"/>
                    <a:pt x="2021" y="1789"/>
                  </a:cubicBezTo>
                  <a:cubicBezTo>
                    <a:pt x="2300" y="1789"/>
                    <a:pt x="2300" y="1789"/>
                    <a:pt x="2300" y="1789"/>
                  </a:cubicBezTo>
                  <a:cubicBezTo>
                    <a:pt x="2466" y="1789"/>
                    <a:pt x="2621" y="1700"/>
                    <a:pt x="2706" y="1557"/>
                  </a:cubicBezTo>
                  <a:cubicBezTo>
                    <a:pt x="2792" y="1413"/>
                    <a:pt x="2795" y="1240"/>
                    <a:pt x="2716" y="1093"/>
                  </a:cubicBezTo>
                  <a:close/>
                  <a:moveTo>
                    <a:pt x="1399" y="148"/>
                  </a:moveTo>
                  <a:cubicBezTo>
                    <a:pt x="1515" y="148"/>
                    <a:pt x="1625" y="206"/>
                    <a:pt x="1691" y="302"/>
                  </a:cubicBezTo>
                  <a:cubicBezTo>
                    <a:pt x="1686" y="355"/>
                    <a:pt x="1696" y="410"/>
                    <a:pt x="1722" y="459"/>
                  </a:cubicBezTo>
                  <a:cubicBezTo>
                    <a:pt x="1722" y="460"/>
                    <a:pt x="1722" y="460"/>
                    <a:pt x="1722" y="460"/>
                  </a:cubicBezTo>
                  <a:cubicBezTo>
                    <a:pt x="1723" y="460"/>
                    <a:pt x="1723" y="460"/>
                    <a:pt x="1723" y="460"/>
                  </a:cubicBezTo>
                  <a:cubicBezTo>
                    <a:pt x="1753" y="516"/>
                    <a:pt x="1753" y="516"/>
                    <a:pt x="1753" y="516"/>
                  </a:cubicBezTo>
                  <a:cubicBezTo>
                    <a:pt x="1748" y="636"/>
                    <a:pt x="1682" y="747"/>
                    <a:pt x="1577" y="808"/>
                  </a:cubicBezTo>
                  <a:cubicBezTo>
                    <a:pt x="1467" y="872"/>
                    <a:pt x="1330" y="872"/>
                    <a:pt x="1220" y="808"/>
                  </a:cubicBezTo>
                  <a:cubicBezTo>
                    <a:pt x="1114" y="747"/>
                    <a:pt x="1048" y="634"/>
                    <a:pt x="1044" y="512"/>
                  </a:cubicBezTo>
                  <a:cubicBezTo>
                    <a:pt x="1073" y="460"/>
                    <a:pt x="1073" y="460"/>
                    <a:pt x="1073" y="460"/>
                  </a:cubicBezTo>
                  <a:cubicBezTo>
                    <a:pt x="1073" y="460"/>
                    <a:pt x="1073" y="460"/>
                    <a:pt x="1073" y="460"/>
                  </a:cubicBezTo>
                  <a:cubicBezTo>
                    <a:pt x="1073" y="460"/>
                    <a:pt x="1073" y="460"/>
                    <a:pt x="1073" y="459"/>
                  </a:cubicBezTo>
                  <a:cubicBezTo>
                    <a:pt x="1099" y="411"/>
                    <a:pt x="1110" y="357"/>
                    <a:pt x="1105" y="303"/>
                  </a:cubicBezTo>
                  <a:cubicBezTo>
                    <a:pt x="1171" y="207"/>
                    <a:pt x="1281" y="148"/>
                    <a:pt x="1399" y="148"/>
                  </a:cubicBezTo>
                  <a:close/>
                  <a:moveTo>
                    <a:pt x="1850" y="694"/>
                  </a:moveTo>
                  <a:cubicBezTo>
                    <a:pt x="2138" y="1226"/>
                    <a:pt x="2138" y="1226"/>
                    <a:pt x="2138" y="1226"/>
                  </a:cubicBezTo>
                  <a:cubicBezTo>
                    <a:pt x="657" y="1226"/>
                    <a:pt x="657" y="1226"/>
                    <a:pt x="657" y="1226"/>
                  </a:cubicBezTo>
                  <a:cubicBezTo>
                    <a:pt x="947" y="692"/>
                    <a:pt x="947" y="692"/>
                    <a:pt x="947" y="692"/>
                  </a:cubicBezTo>
                  <a:cubicBezTo>
                    <a:pt x="987" y="789"/>
                    <a:pt x="1059" y="872"/>
                    <a:pt x="1152" y="926"/>
                  </a:cubicBezTo>
                  <a:cubicBezTo>
                    <a:pt x="1228" y="970"/>
                    <a:pt x="1313" y="992"/>
                    <a:pt x="1399" y="992"/>
                  </a:cubicBezTo>
                  <a:cubicBezTo>
                    <a:pt x="1484" y="992"/>
                    <a:pt x="1569" y="970"/>
                    <a:pt x="1645" y="926"/>
                  </a:cubicBezTo>
                  <a:cubicBezTo>
                    <a:pt x="1738" y="872"/>
                    <a:pt x="1809" y="790"/>
                    <a:pt x="1850" y="694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79" name="Freeform 49">
              <a:extLst>
                <a:ext uri="{FF2B5EF4-FFF2-40B4-BE49-F238E27FC236}">
                  <a16:creationId xmlns:a16="http://schemas.microsoft.com/office/drawing/2014/main" id="{CFEB5F16-A829-1336-779C-053628528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2178050"/>
              <a:ext cx="80963" cy="152400"/>
            </a:xfrm>
            <a:custGeom>
              <a:avLst/>
              <a:gdLst>
                <a:gd name="T0" fmla="*/ 56 w 252"/>
                <a:gd name="T1" fmla="*/ 470 h 470"/>
                <a:gd name="T2" fmla="*/ 112 w 252"/>
                <a:gd name="T3" fmla="*/ 414 h 470"/>
                <a:gd name="T4" fmla="*/ 112 w 252"/>
                <a:gd name="T5" fmla="*/ 290 h 470"/>
                <a:gd name="T6" fmla="*/ 125 w 252"/>
                <a:gd name="T7" fmla="*/ 293 h 470"/>
                <a:gd name="T8" fmla="*/ 126 w 252"/>
                <a:gd name="T9" fmla="*/ 294 h 470"/>
                <a:gd name="T10" fmla="*/ 126 w 252"/>
                <a:gd name="T11" fmla="*/ 294 h 470"/>
                <a:gd name="T12" fmla="*/ 128 w 252"/>
                <a:gd name="T13" fmla="*/ 294 h 470"/>
                <a:gd name="T14" fmla="*/ 130 w 252"/>
                <a:gd name="T15" fmla="*/ 295 h 470"/>
                <a:gd name="T16" fmla="*/ 151 w 252"/>
                <a:gd name="T17" fmla="*/ 297 h 470"/>
                <a:gd name="T18" fmla="*/ 214 w 252"/>
                <a:gd name="T19" fmla="*/ 275 h 470"/>
                <a:gd name="T20" fmla="*/ 251 w 252"/>
                <a:gd name="T21" fmla="*/ 198 h 470"/>
                <a:gd name="T22" fmla="*/ 251 w 252"/>
                <a:gd name="T23" fmla="*/ 197 h 470"/>
                <a:gd name="T24" fmla="*/ 251 w 252"/>
                <a:gd name="T25" fmla="*/ 56 h 470"/>
                <a:gd name="T26" fmla="*/ 195 w 252"/>
                <a:gd name="T27" fmla="*/ 0 h 470"/>
                <a:gd name="T28" fmla="*/ 139 w 252"/>
                <a:gd name="T29" fmla="*/ 56 h 470"/>
                <a:gd name="T30" fmla="*/ 139 w 252"/>
                <a:gd name="T31" fmla="*/ 181 h 470"/>
                <a:gd name="T32" fmla="*/ 127 w 252"/>
                <a:gd name="T33" fmla="*/ 177 h 470"/>
                <a:gd name="T34" fmla="*/ 126 w 252"/>
                <a:gd name="T35" fmla="*/ 177 h 470"/>
                <a:gd name="T36" fmla="*/ 125 w 252"/>
                <a:gd name="T37" fmla="*/ 176 h 470"/>
                <a:gd name="T38" fmla="*/ 39 w 252"/>
                <a:gd name="T39" fmla="*/ 193 h 470"/>
                <a:gd name="T40" fmla="*/ 0 w 252"/>
                <a:gd name="T41" fmla="*/ 273 h 470"/>
                <a:gd name="T42" fmla="*/ 0 w 252"/>
                <a:gd name="T43" fmla="*/ 273 h 470"/>
                <a:gd name="T44" fmla="*/ 0 w 252"/>
                <a:gd name="T45" fmla="*/ 414 h 470"/>
                <a:gd name="T46" fmla="*/ 56 w 252"/>
                <a:gd name="T47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2" h="470">
                  <a:moveTo>
                    <a:pt x="56" y="470"/>
                  </a:moveTo>
                  <a:cubicBezTo>
                    <a:pt x="87" y="470"/>
                    <a:pt x="112" y="445"/>
                    <a:pt x="112" y="414"/>
                  </a:cubicBezTo>
                  <a:cubicBezTo>
                    <a:pt x="112" y="290"/>
                    <a:pt x="112" y="290"/>
                    <a:pt x="112" y="290"/>
                  </a:cubicBezTo>
                  <a:cubicBezTo>
                    <a:pt x="125" y="293"/>
                    <a:pt x="125" y="293"/>
                    <a:pt x="125" y="293"/>
                  </a:cubicBezTo>
                  <a:cubicBezTo>
                    <a:pt x="125" y="293"/>
                    <a:pt x="125" y="294"/>
                    <a:pt x="126" y="294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27" y="294"/>
                    <a:pt x="127" y="294"/>
                    <a:pt x="128" y="294"/>
                  </a:cubicBezTo>
                  <a:cubicBezTo>
                    <a:pt x="128" y="294"/>
                    <a:pt x="129" y="295"/>
                    <a:pt x="130" y="295"/>
                  </a:cubicBezTo>
                  <a:cubicBezTo>
                    <a:pt x="137" y="296"/>
                    <a:pt x="144" y="297"/>
                    <a:pt x="151" y="297"/>
                  </a:cubicBezTo>
                  <a:cubicBezTo>
                    <a:pt x="173" y="297"/>
                    <a:pt x="196" y="290"/>
                    <a:pt x="214" y="275"/>
                  </a:cubicBezTo>
                  <a:cubicBezTo>
                    <a:pt x="238" y="257"/>
                    <a:pt x="252" y="230"/>
                    <a:pt x="251" y="198"/>
                  </a:cubicBezTo>
                  <a:cubicBezTo>
                    <a:pt x="251" y="198"/>
                    <a:pt x="251" y="197"/>
                    <a:pt x="251" y="197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1" y="25"/>
                    <a:pt x="226" y="0"/>
                    <a:pt x="195" y="0"/>
                  </a:cubicBezTo>
                  <a:cubicBezTo>
                    <a:pt x="165" y="0"/>
                    <a:pt x="139" y="25"/>
                    <a:pt x="139" y="56"/>
                  </a:cubicBezTo>
                  <a:cubicBezTo>
                    <a:pt x="139" y="181"/>
                    <a:pt x="139" y="181"/>
                    <a:pt x="139" y="181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6" y="177"/>
                  </a:cubicBezTo>
                  <a:cubicBezTo>
                    <a:pt x="126" y="177"/>
                    <a:pt x="126" y="176"/>
                    <a:pt x="125" y="176"/>
                  </a:cubicBezTo>
                  <a:cubicBezTo>
                    <a:pt x="95" y="168"/>
                    <a:pt x="64" y="174"/>
                    <a:pt x="39" y="193"/>
                  </a:cubicBezTo>
                  <a:cubicBezTo>
                    <a:pt x="15" y="211"/>
                    <a:pt x="0" y="241"/>
                    <a:pt x="0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45"/>
                    <a:pt x="25" y="470"/>
                    <a:pt x="56" y="470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80" name="Freeform 50">
              <a:extLst>
                <a:ext uri="{FF2B5EF4-FFF2-40B4-BE49-F238E27FC236}">
                  <a16:creationId xmlns:a16="http://schemas.microsoft.com/office/drawing/2014/main" id="{AAF74616-8BBD-8451-EA4A-713C40563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213" y="2212975"/>
              <a:ext cx="73025" cy="158750"/>
            </a:xfrm>
            <a:custGeom>
              <a:avLst/>
              <a:gdLst>
                <a:gd name="T0" fmla="*/ 92 w 222"/>
                <a:gd name="T1" fmla="*/ 196 h 490"/>
                <a:gd name="T2" fmla="*/ 76 w 222"/>
                <a:gd name="T3" fmla="*/ 203 h 490"/>
                <a:gd name="T4" fmla="*/ 76 w 222"/>
                <a:gd name="T5" fmla="*/ 203 h 490"/>
                <a:gd name="T6" fmla="*/ 16 w 222"/>
                <a:gd name="T7" fmla="*/ 265 h 490"/>
                <a:gd name="T8" fmla="*/ 30 w 222"/>
                <a:gd name="T9" fmla="*/ 353 h 490"/>
                <a:gd name="T10" fmla="*/ 30 w 222"/>
                <a:gd name="T11" fmla="*/ 353 h 490"/>
                <a:gd name="T12" fmla="*/ 30 w 222"/>
                <a:gd name="T13" fmla="*/ 353 h 490"/>
                <a:gd name="T14" fmla="*/ 113 w 222"/>
                <a:gd name="T15" fmla="*/ 467 h 490"/>
                <a:gd name="T16" fmla="*/ 159 w 222"/>
                <a:gd name="T17" fmla="*/ 490 h 490"/>
                <a:gd name="T18" fmla="*/ 192 w 222"/>
                <a:gd name="T19" fmla="*/ 480 h 490"/>
                <a:gd name="T20" fmla="*/ 204 w 222"/>
                <a:gd name="T21" fmla="*/ 401 h 490"/>
                <a:gd name="T22" fmla="*/ 131 w 222"/>
                <a:gd name="T23" fmla="*/ 301 h 490"/>
                <a:gd name="T24" fmla="*/ 146 w 222"/>
                <a:gd name="T25" fmla="*/ 295 h 490"/>
                <a:gd name="T26" fmla="*/ 147 w 222"/>
                <a:gd name="T27" fmla="*/ 295 h 490"/>
                <a:gd name="T28" fmla="*/ 208 w 222"/>
                <a:gd name="T29" fmla="*/ 231 h 490"/>
                <a:gd name="T30" fmla="*/ 192 w 222"/>
                <a:gd name="T31" fmla="*/ 145 h 490"/>
                <a:gd name="T32" fmla="*/ 192 w 222"/>
                <a:gd name="T33" fmla="*/ 144 h 490"/>
                <a:gd name="T34" fmla="*/ 192 w 222"/>
                <a:gd name="T35" fmla="*/ 144 h 490"/>
                <a:gd name="T36" fmla="*/ 109 w 222"/>
                <a:gd name="T37" fmla="*/ 30 h 490"/>
                <a:gd name="T38" fmla="*/ 31 w 222"/>
                <a:gd name="T39" fmla="*/ 18 h 490"/>
                <a:gd name="T40" fmla="*/ 19 w 222"/>
                <a:gd name="T41" fmla="*/ 96 h 490"/>
                <a:gd name="T42" fmla="*/ 92 w 222"/>
                <a:gd name="T43" fmla="*/ 19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92" y="196"/>
                  </a:moveTo>
                  <a:cubicBezTo>
                    <a:pt x="76" y="203"/>
                    <a:pt x="76" y="203"/>
                    <a:pt x="76" y="203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6" y="214"/>
                    <a:pt x="25" y="237"/>
                    <a:pt x="16" y="265"/>
                  </a:cubicBezTo>
                  <a:cubicBezTo>
                    <a:pt x="7" y="295"/>
                    <a:pt x="12" y="328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24" y="482"/>
                    <a:pt x="141" y="490"/>
                    <a:pt x="159" y="490"/>
                  </a:cubicBezTo>
                  <a:cubicBezTo>
                    <a:pt x="170" y="490"/>
                    <a:pt x="182" y="487"/>
                    <a:pt x="192" y="480"/>
                  </a:cubicBezTo>
                  <a:cubicBezTo>
                    <a:pt x="217" y="461"/>
                    <a:pt x="222" y="426"/>
                    <a:pt x="204" y="401"/>
                  </a:cubicBezTo>
                  <a:cubicBezTo>
                    <a:pt x="131" y="301"/>
                    <a:pt x="131" y="301"/>
                    <a:pt x="131" y="301"/>
                  </a:cubicBezTo>
                  <a:cubicBezTo>
                    <a:pt x="146" y="295"/>
                    <a:pt x="146" y="295"/>
                    <a:pt x="146" y="295"/>
                  </a:cubicBezTo>
                  <a:cubicBezTo>
                    <a:pt x="147" y="295"/>
                    <a:pt x="147" y="295"/>
                    <a:pt x="147" y="295"/>
                  </a:cubicBezTo>
                  <a:cubicBezTo>
                    <a:pt x="176" y="284"/>
                    <a:pt x="199" y="259"/>
                    <a:pt x="208" y="231"/>
                  </a:cubicBezTo>
                  <a:cubicBezTo>
                    <a:pt x="217" y="202"/>
                    <a:pt x="212" y="171"/>
                    <a:pt x="192" y="145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91" y="5"/>
                    <a:pt x="56" y="0"/>
                    <a:pt x="31" y="18"/>
                  </a:cubicBezTo>
                  <a:cubicBezTo>
                    <a:pt x="6" y="36"/>
                    <a:pt x="0" y="71"/>
                    <a:pt x="19" y="96"/>
                  </a:cubicBezTo>
                  <a:lnTo>
                    <a:pt x="92" y="196"/>
                  </a:ln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81" name="Freeform 51">
              <a:extLst>
                <a:ext uri="{FF2B5EF4-FFF2-40B4-BE49-F238E27FC236}">
                  <a16:creationId xmlns:a16="http://schemas.microsoft.com/office/drawing/2014/main" id="{6DCE292F-B8E7-39F4-448E-6A2AE740D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313" y="2212975"/>
              <a:ext cx="71438" cy="158750"/>
            </a:xfrm>
            <a:custGeom>
              <a:avLst/>
              <a:gdLst>
                <a:gd name="T0" fmla="*/ 31 w 222"/>
                <a:gd name="T1" fmla="*/ 480 h 490"/>
                <a:gd name="T2" fmla="*/ 64 w 222"/>
                <a:gd name="T3" fmla="*/ 490 h 490"/>
                <a:gd name="T4" fmla="*/ 109 w 222"/>
                <a:gd name="T5" fmla="*/ 467 h 490"/>
                <a:gd name="T6" fmla="*/ 192 w 222"/>
                <a:gd name="T7" fmla="*/ 353 h 490"/>
                <a:gd name="T8" fmla="*/ 192 w 222"/>
                <a:gd name="T9" fmla="*/ 353 h 490"/>
                <a:gd name="T10" fmla="*/ 192 w 222"/>
                <a:gd name="T11" fmla="*/ 353 h 490"/>
                <a:gd name="T12" fmla="*/ 208 w 222"/>
                <a:gd name="T13" fmla="*/ 265 h 490"/>
                <a:gd name="T14" fmla="*/ 146 w 222"/>
                <a:gd name="T15" fmla="*/ 202 h 490"/>
                <a:gd name="T16" fmla="*/ 145 w 222"/>
                <a:gd name="T17" fmla="*/ 202 h 490"/>
                <a:gd name="T18" fmla="*/ 131 w 222"/>
                <a:gd name="T19" fmla="*/ 197 h 490"/>
                <a:gd name="T20" fmla="*/ 204 w 222"/>
                <a:gd name="T21" fmla="*/ 96 h 490"/>
                <a:gd name="T22" fmla="*/ 191 w 222"/>
                <a:gd name="T23" fmla="*/ 18 h 490"/>
                <a:gd name="T24" fmla="*/ 113 w 222"/>
                <a:gd name="T25" fmla="*/ 30 h 490"/>
                <a:gd name="T26" fmla="*/ 30 w 222"/>
                <a:gd name="T27" fmla="*/ 144 h 490"/>
                <a:gd name="T28" fmla="*/ 30 w 222"/>
                <a:gd name="T29" fmla="*/ 144 h 490"/>
                <a:gd name="T30" fmla="*/ 30 w 222"/>
                <a:gd name="T31" fmla="*/ 145 h 490"/>
                <a:gd name="T32" fmla="*/ 16 w 222"/>
                <a:gd name="T33" fmla="*/ 231 h 490"/>
                <a:gd name="T34" fmla="*/ 75 w 222"/>
                <a:gd name="T35" fmla="*/ 295 h 490"/>
                <a:gd name="T36" fmla="*/ 75 w 222"/>
                <a:gd name="T37" fmla="*/ 295 h 490"/>
                <a:gd name="T38" fmla="*/ 91 w 222"/>
                <a:gd name="T39" fmla="*/ 302 h 490"/>
                <a:gd name="T40" fmla="*/ 19 w 222"/>
                <a:gd name="T41" fmla="*/ 401 h 490"/>
                <a:gd name="T42" fmla="*/ 31 w 222"/>
                <a:gd name="T43" fmla="*/ 4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31" y="480"/>
                  </a:moveTo>
                  <a:cubicBezTo>
                    <a:pt x="41" y="487"/>
                    <a:pt x="52" y="490"/>
                    <a:pt x="64" y="490"/>
                  </a:cubicBezTo>
                  <a:cubicBezTo>
                    <a:pt x="81" y="490"/>
                    <a:pt x="98" y="482"/>
                    <a:pt x="109" y="467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211" y="327"/>
                    <a:pt x="217" y="294"/>
                    <a:pt x="208" y="265"/>
                  </a:cubicBezTo>
                  <a:cubicBezTo>
                    <a:pt x="199" y="237"/>
                    <a:pt x="177" y="214"/>
                    <a:pt x="146" y="202"/>
                  </a:cubicBezTo>
                  <a:cubicBezTo>
                    <a:pt x="146" y="202"/>
                    <a:pt x="145" y="202"/>
                    <a:pt x="145" y="202"/>
                  </a:cubicBezTo>
                  <a:cubicBezTo>
                    <a:pt x="131" y="197"/>
                    <a:pt x="131" y="197"/>
                    <a:pt x="131" y="197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22" y="71"/>
                    <a:pt x="216" y="36"/>
                    <a:pt x="191" y="18"/>
                  </a:cubicBezTo>
                  <a:cubicBezTo>
                    <a:pt x="166" y="0"/>
                    <a:pt x="131" y="5"/>
                    <a:pt x="113" y="30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5"/>
                    <a:pt x="30" y="145"/>
                  </a:cubicBezTo>
                  <a:cubicBezTo>
                    <a:pt x="12" y="170"/>
                    <a:pt x="7" y="201"/>
                    <a:pt x="16" y="231"/>
                  </a:cubicBezTo>
                  <a:cubicBezTo>
                    <a:pt x="25" y="261"/>
                    <a:pt x="47" y="285"/>
                    <a:pt x="75" y="295"/>
                  </a:cubicBezTo>
                  <a:cubicBezTo>
                    <a:pt x="75" y="295"/>
                    <a:pt x="75" y="295"/>
                    <a:pt x="75" y="295"/>
                  </a:cubicBezTo>
                  <a:cubicBezTo>
                    <a:pt x="91" y="302"/>
                    <a:pt x="91" y="302"/>
                    <a:pt x="91" y="302"/>
                  </a:cubicBezTo>
                  <a:cubicBezTo>
                    <a:pt x="19" y="401"/>
                    <a:pt x="19" y="401"/>
                    <a:pt x="19" y="401"/>
                  </a:cubicBezTo>
                  <a:cubicBezTo>
                    <a:pt x="0" y="426"/>
                    <a:pt x="6" y="461"/>
                    <a:pt x="31" y="480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grpSp>
        <p:nvGrpSpPr>
          <p:cNvPr id="82" name="Graphic 15">
            <a:extLst>
              <a:ext uri="{FF2B5EF4-FFF2-40B4-BE49-F238E27FC236}">
                <a16:creationId xmlns:a16="http://schemas.microsoft.com/office/drawing/2014/main" id="{0508121A-AA08-C99E-76C0-D0AF2A8CF046}"/>
              </a:ext>
            </a:extLst>
          </p:cNvPr>
          <p:cNvGrpSpPr/>
          <p:nvPr/>
        </p:nvGrpSpPr>
        <p:grpSpPr>
          <a:xfrm>
            <a:off x="4268798" y="4622799"/>
            <a:ext cx="346767" cy="343083"/>
            <a:chOff x="14283114" y="5573069"/>
            <a:chExt cx="1073145" cy="1061744"/>
          </a:xfrm>
          <a:solidFill>
            <a:schemeClr val="tx1"/>
          </a:solidFill>
        </p:grpSpPr>
        <p:grpSp>
          <p:nvGrpSpPr>
            <p:cNvPr id="83" name="Graphic 15">
              <a:extLst>
                <a:ext uri="{FF2B5EF4-FFF2-40B4-BE49-F238E27FC236}">
                  <a16:creationId xmlns:a16="http://schemas.microsoft.com/office/drawing/2014/main" id="{65C8BF7F-AA2A-7828-B4D8-30EDDA4F6DD7}"/>
                </a:ext>
              </a:extLst>
            </p:cNvPr>
            <p:cNvGrpSpPr/>
            <p:nvPr/>
          </p:nvGrpSpPr>
          <p:grpSpPr>
            <a:xfrm>
              <a:off x="14357268" y="5747620"/>
              <a:ext cx="998991" cy="887194"/>
              <a:chOff x="14357268" y="5747620"/>
              <a:chExt cx="998991" cy="887194"/>
            </a:xfrm>
            <a:grpFill/>
          </p:grpSpPr>
          <p:grpSp>
            <p:nvGrpSpPr>
              <p:cNvPr id="94" name="Graphic 15">
                <a:extLst>
                  <a:ext uri="{FF2B5EF4-FFF2-40B4-BE49-F238E27FC236}">
                    <a16:creationId xmlns:a16="http://schemas.microsoft.com/office/drawing/2014/main" id="{0E4EC228-DCA3-A0B0-B78E-3E5BA293201A}"/>
                  </a:ext>
                </a:extLst>
              </p:cNvPr>
              <p:cNvGrpSpPr/>
              <p:nvPr/>
            </p:nvGrpSpPr>
            <p:grpSpPr>
              <a:xfrm>
                <a:off x="14357268" y="5747620"/>
                <a:ext cx="998991" cy="887194"/>
                <a:chOff x="14357268" y="5747620"/>
                <a:chExt cx="998991" cy="887194"/>
              </a:xfrm>
              <a:grpFill/>
            </p:grpSpPr>
            <p:sp>
              <p:nvSpPr>
                <p:cNvPr id="97" name="Freeform 433">
                  <a:extLst>
                    <a:ext uri="{FF2B5EF4-FFF2-40B4-BE49-F238E27FC236}">
                      <a16:creationId xmlns:a16="http://schemas.microsoft.com/office/drawing/2014/main" id="{182BD12C-2A9A-5192-78B9-5047E89DF7F6}"/>
                    </a:ext>
                  </a:extLst>
                </p:cNvPr>
                <p:cNvSpPr/>
                <p:nvPr/>
              </p:nvSpPr>
              <p:spPr>
                <a:xfrm>
                  <a:off x="14357268" y="6042638"/>
                  <a:ext cx="265630" cy="324587"/>
                </a:xfrm>
                <a:custGeom>
                  <a:avLst/>
                  <a:gdLst>
                    <a:gd name="connsiteX0" fmla="*/ 208488 w 265630"/>
                    <a:gd name="connsiteY0" fmla="*/ 324587 h 324587"/>
                    <a:gd name="connsiteX1" fmla="*/ 105369 w 265630"/>
                    <a:gd name="connsiteY1" fmla="*/ 303326 h 324587"/>
                    <a:gd name="connsiteX2" fmla="*/ 24898 w 265630"/>
                    <a:gd name="connsiteY2" fmla="*/ 225332 h 324587"/>
                    <a:gd name="connsiteX3" fmla="*/ 579 w 265630"/>
                    <a:gd name="connsiteY3" fmla="*/ 102025 h 324587"/>
                    <a:gd name="connsiteX4" fmla="*/ 33510 w 265630"/>
                    <a:gd name="connsiteY4" fmla="*/ 5603 h 324587"/>
                    <a:gd name="connsiteX5" fmla="*/ 56753 w 265630"/>
                    <a:gd name="connsiteY5" fmla="*/ 4088 h 324587"/>
                    <a:gd name="connsiteX6" fmla="*/ 58268 w 265630"/>
                    <a:gd name="connsiteY6" fmla="*/ 27326 h 324587"/>
                    <a:gd name="connsiteX7" fmla="*/ 54050 w 265630"/>
                    <a:gd name="connsiteY7" fmla="*/ 210001 h 324587"/>
                    <a:gd name="connsiteX8" fmla="*/ 208620 w 265630"/>
                    <a:gd name="connsiteY8" fmla="*/ 291641 h 324587"/>
                    <a:gd name="connsiteX9" fmla="*/ 247218 w 265630"/>
                    <a:gd name="connsiteY9" fmla="*/ 289269 h 324587"/>
                    <a:gd name="connsiteX10" fmla="*/ 265518 w 265630"/>
                    <a:gd name="connsiteY10" fmla="*/ 303699 h 324587"/>
                    <a:gd name="connsiteX11" fmla="*/ 251085 w 265630"/>
                    <a:gd name="connsiteY11" fmla="*/ 321974 h 324587"/>
                    <a:gd name="connsiteX12" fmla="*/ 208488 w 265630"/>
                    <a:gd name="connsiteY12" fmla="*/ 324565 h 324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5630" h="324587">
                      <a:moveTo>
                        <a:pt x="208488" y="324587"/>
                      </a:moveTo>
                      <a:cubicBezTo>
                        <a:pt x="169362" y="324587"/>
                        <a:pt x="134806" y="317471"/>
                        <a:pt x="105369" y="303326"/>
                      </a:cubicBezTo>
                      <a:cubicBezTo>
                        <a:pt x="70329" y="286480"/>
                        <a:pt x="43242" y="260232"/>
                        <a:pt x="24898" y="225332"/>
                      </a:cubicBezTo>
                      <a:cubicBezTo>
                        <a:pt x="6225" y="189816"/>
                        <a:pt x="-2408" y="146019"/>
                        <a:pt x="579" y="102025"/>
                      </a:cubicBezTo>
                      <a:cubicBezTo>
                        <a:pt x="3304" y="62051"/>
                        <a:pt x="15606" y="26008"/>
                        <a:pt x="33510" y="5603"/>
                      </a:cubicBezTo>
                      <a:cubicBezTo>
                        <a:pt x="39507" y="-1228"/>
                        <a:pt x="49920" y="-1909"/>
                        <a:pt x="56753" y="4088"/>
                      </a:cubicBezTo>
                      <a:cubicBezTo>
                        <a:pt x="63585" y="10084"/>
                        <a:pt x="64266" y="20495"/>
                        <a:pt x="58268" y="27326"/>
                      </a:cubicBezTo>
                      <a:cubicBezTo>
                        <a:pt x="20593" y="70265"/>
                        <a:pt x="30786" y="165721"/>
                        <a:pt x="54050" y="210001"/>
                      </a:cubicBezTo>
                      <a:cubicBezTo>
                        <a:pt x="82324" y="263791"/>
                        <a:pt x="135377" y="291641"/>
                        <a:pt x="208620" y="291641"/>
                      </a:cubicBezTo>
                      <a:cubicBezTo>
                        <a:pt x="220922" y="291641"/>
                        <a:pt x="233795" y="290851"/>
                        <a:pt x="247218" y="289269"/>
                      </a:cubicBezTo>
                      <a:cubicBezTo>
                        <a:pt x="256247" y="288193"/>
                        <a:pt x="264441" y="294672"/>
                        <a:pt x="265518" y="303699"/>
                      </a:cubicBezTo>
                      <a:cubicBezTo>
                        <a:pt x="266572" y="312727"/>
                        <a:pt x="260114" y="320919"/>
                        <a:pt x="251085" y="321974"/>
                      </a:cubicBezTo>
                      <a:cubicBezTo>
                        <a:pt x="236344" y="323709"/>
                        <a:pt x="222130" y="324565"/>
                        <a:pt x="208488" y="3245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98" name="Freeform 434">
                  <a:extLst>
                    <a:ext uri="{FF2B5EF4-FFF2-40B4-BE49-F238E27FC236}">
                      <a16:creationId xmlns:a16="http://schemas.microsoft.com/office/drawing/2014/main" id="{E071FD1D-24A6-A9C8-3BDE-F1F25DD30BCA}"/>
                    </a:ext>
                  </a:extLst>
                </p:cNvPr>
                <p:cNvSpPr/>
                <p:nvPr/>
              </p:nvSpPr>
              <p:spPr>
                <a:xfrm>
                  <a:off x="14378673" y="5916499"/>
                  <a:ext cx="176514" cy="177009"/>
                </a:xfrm>
                <a:custGeom>
                  <a:avLst/>
                  <a:gdLst>
                    <a:gd name="connsiteX0" fmla="*/ 41434 w 176514"/>
                    <a:gd name="connsiteY0" fmla="*/ 176988 h 177009"/>
                    <a:gd name="connsiteX1" fmla="*/ 29834 w 176514"/>
                    <a:gd name="connsiteY1" fmla="*/ 172221 h 177009"/>
                    <a:gd name="connsiteX2" fmla="*/ 1 w 176514"/>
                    <a:gd name="connsiteY2" fmla="*/ 101146 h 177009"/>
                    <a:gd name="connsiteX3" fmla="*/ 29175 w 176514"/>
                    <a:gd name="connsiteY3" fmla="*/ 29784 h 177009"/>
                    <a:gd name="connsiteX4" fmla="*/ 171640 w 176514"/>
                    <a:gd name="connsiteY4" fmla="*/ 29125 h 177009"/>
                    <a:gd name="connsiteX5" fmla="*/ 171750 w 176514"/>
                    <a:gd name="connsiteY5" fmla="*/ 52430 h 177009"/>
                    <a:gd name="connsiteX6" fmla="*/ 148441 w 176514"/>
                    <a:gd name="connsiteY6" fmla="*/ 52539 h 177009"/>
                    <a:gd name="connsiteX7" fmla="*/ 52571 w 176514"/>
                    <a:gd name="connsiteY7" fmla="*/ 52979 h 177009"/>
                    <a:gd name="connsiteX8" fmla="*/ 32932 w 176514"/>
                    <a:gd name="connsiteY8" fmla="*/ 100992 h 177009"/>
                    <a:gd name="connsiteX9" fmla="*/ 53011 w 176514"/>
                    <a:gd name="connsiteY9" fmla="*/ 148830 h 177009"/>
                    <a:gd name="connsiteX10" fmla="*/ 53121 w 176514"/>
                    <a:gd name="connsiteY10" fmla="*/ 172134 h 177009"/>
                    <a:gd name="connsiteX11" fmla="*/ 41412 w 176514"/>
                    <a:gd name="connsiteY11" fmla="*/ 177010 h 17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14" h="177009">
                      <a:moveTo>
                        <a:pt x="41434" y="176988"/>
                      </a:moveTo>
                      <a:cubicBezTo>
                        <a:pt x="37237" y="176988"/>
                        <a:pt x="33042" y="175406"/>
                        <a:pt x="29834" y="172221"/>
                      </a:cubicBezTo>
                      <a:cubicBezTo>
                        <a:pt x="10722" y="153288"/>
                        <a:pt x="133" y="128052"/>
                        <a:pt x="1" y="101146"/>
                      </a:cubicBezTo>
                      <a:cubicBezTo>
                        <a:pt x="-131" y="74240"/>
                        <a:pt x="10238" y="48893"/>
                        <a:pt x="29175" y="29784"/>
                      </a:cubicBezTo>
                      <a:cubicBezTo>
                        <a:pt x="68279" y="-9663"/>
                        <a:pt x="132185" y="-9971"/>
                        <a:pt x="171640" y="29125"/>
                      </a:cubicBezTo>
                      <a:cubicBezTo>
                        <a:pt x="178099" y="35517"/>
                        <a:pt x="178142" y="45950"/>
                        <a:pt x="171750" y="52430"/>
                      </a:cubicBezTo>
                      <a:cubicBezTo>
                        <a:pt x="165335" y="58887"/>
                        <a:pt x="154922" y="58931"/>
                        <a:pt x="148441" y="52539"/>
                      </a:cubicBezTo>
                      <a:cubicBezTo>
                        <a:pt x="121882" y="26248"/>
                        <a:pt x="78890" y="26446"/>
                        <a:pt x="52571" y="52979"/>
                      </a:cubicBezTo>
                      <a:cubicBezTo>
                        <a:pt x="39830" y="65827"/>
                        <a:pt x="32844" y="82893"/>
                        <a:pt x="32932" y="100992"/>
                      </a:cubicBezTo>
                      <a:cubicBezTo>
                        <a:pt x="33020" y="119090"/>
                        <a:pt x="40137" y="136090"/>
                        <a:pt x="53011" y="148830"/>
                      </a:cubicBezTo>
                      <a:cubicBezTo>
                        <a:pt x="59470" y="155243"/>
                        <a:pt x="59513" y="165654"/>
                        <a:pt x="53121" y="172134"/>
                      </a:cubicBezTo>
                      <a:cubicBezTo>
                        <a:pt x="49891" y="175384"/>
                        <a:pt x="45651" y="177010"/>
                        <a:pt x="41412" y="17701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99" name="Freeform 435">
                  <a:extLst>
                    <a:ext uri="{FF2B5EF4-FFF2-40B4-BE49-F238E27FC236}">
                      <a16:creationId xmlns:a16="http://schemas.microsoft.com/office/drawing/2014/main" id="{BD1E7557-5529-1C27-5857-9DD57550EB11}"/>
                    </a:ext>
                  </a:extLst>
                </p:cNvPr>
                <p:cNvSpPr/>
                <p:nvPr/>
              </p:nvSpPr>
              <p:spPr>
                <a:xfrm>
                  <a:off x="15188091" y="5980215"/>
                  <a:ext cx="152829" cy="193638"/>
                </a:xfrm>
                <a:custGeom>
                  <a:avLst/>
                  <a:gdLst>
                    <a:gd name="connsiteX0" fmla="*/ 87572 w 152829"/>
                    <a:gd name="connsiteY0" fmla="*/ 193617 h 193638"/>
                    <a:gd name="connsiteX1" fmla="*/ 72612 w 152829"/>
                    <a:gd name="connsiteY1" fmla="*/ 184085 h 193638"/>
                    <a:gd name="connsiteX2" fmla="*/ 80608 w 152829"/>
                    <a:gd name="connsiteY2" fmla="*/ 162209 h 193638"/>
                    <a:gd name="connsiteX3" fmla="*/ 115692 w 152829"/>
                    <a:gd name="connsiteY3" fmla="*/ 123991 h 193638"/>
                    <a:gd name="connsiteX4" fmla="*/ 113473 w 152829"/>
                    <a:gd name="connsiteY4" fmla="*/ 72178 h 193638"/>
                    <a:gd name="connsiteX5" fmla="*/ 23425 w 152829"/>
                    <a:gd name="connsiteY5" fmla="*/ 39319 h 193638"/>
                    <a:gd name="connsiteX6" fmla="*/ 1544 w 152829"/>
                    <a:gd name="connsiteY6" fmla="*/ 31324 h 193638"/>
                    <a:gd name="connsiteX7" fmla="*/ 9541 w 152829"/>
                    <a:gd name="connsiteY7" fmla="*/ 9448 h 193638"/>
                    <a:gd name="connsiteX8" fmla="*/ 86584 w 152829"/>
                    <a:gd name="connsiteY8" fmla="*/ 6154 h 193638"/>
                    <a:gd name="connsiteX9" fmla="*/ 143372 w 152829"/>
                    <a:gd name="connsiteY9" fmla="*/ 58296 h 193638"/>
                    <a:gd name="connsiteX10" fmla="*/ 146667 w 152829"/>
                    <a:gd name="connsiteY10" fmla="*/ 135325 h 193638"/>
                    <a:gd name="connsiteX11" fmla="*/ 94514 w 152829"/>
                    <a:gd name="connsiteY11" fmla="*/ 192101 h 193638"/>
                    <a:gd name="connsiteX12" fmla="*/ 87572 w 152829"/>
                    <a:gd name="connsiteY12" fmla="*/ 193639 h 193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2829" h="193638">
                      <a:moveTo>
                        <a:pt x="87572" y="193617"/>
                      </a:moveTo>
                      <a:cubicBezTo>
                        <a:pt x="81355" y="193617"/>
                        <a:pt x="75424" y="190081"/>
                        <a:pt x="72612" y="184085"/>
                      </a:cubicBezTo>
                      <a:cubicBezTo>
                        <a:pt x="68767" y="175826"/>
                        <a:pt x="72348" y="166030"/>
                        <a:pt x="80608" y="162209"/>
                      </a:cubicBezTo>
                      <a:cubicBezTo>
                        <a:pt x="97019" y="154565"/>
                        <a:pt x="109497" y="141013"/>
                        <a:pt x="115692" y="123991"/>
                      </a:cubicBezTo>
                      <a:cubicBezTo>
                        <a:pt x="121909" y="106991"/>
                        <a:pt x="121118" y="88585"/>
                        <a:pt x="113473" y="72178"/>
                      </a:cubicBezTo>
                      <a:cubicBezTo>
                        <a:pt x="97700" y="38287"/>
                        <a:pt x="57322" y="23549"/>
                        <a:pt x="23425" y="39319"/>
                      </a:cubicBezTo>
                      <a:cubicBezTo>
                        <a:pt x="15165" y="43163"/>
                        <a:pt x="5367" y="39583"/>
                        <a:pt x="1544" y="31324"/>
                      </a:cubicBezTo>
                      <a:cubicBezTo>
                        <a:pt x="-2300" y="23066"/>
                        <a:pt x="1281" y="13270"/>
                        <a:pt x="9541" y="9448"/>
                      </a:cubicBezTo>
                      <a:cubicBezTo>
                        <a:pt x="33948" y="-1886"/>
                        <a:pt x="61298" y="-3071"/>
                        <a:pt x="86584" y="6154"/>
                      </a:cubicBezTo>
                      <a:cubicBezTo>
                        <a:pt x="111869" y="15378"/>
                        <a:pt x="132036" y="33894"/>
                        <a:pt x="143372" y="58296"/>
                      </a:cubicBezTo>
                      <a:cubicBezTo>
                        <a:pt x="154730" y="82698"/>
                        <a:pt x="155894" y="110044"/>
                        <a:pt x="146667" y="135325"/>
                      </a:cubicBezTo>
                      <a:cubicBezTo>
                        <a:pt x="137440" y="160583"/>
                        <a:pt x="118921" y="180768"/>
                        <a:pt x="94514" y="192101"/>
                      </a:cubicBezTo>
                      <a:cubicBezTo>
                        <a:pt x="92273" y="193156"/>
                        <a:pt x="89901" y="193639"/>
                        <a:pt x="87572" y="19363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0" name="Freeform 436">
                  <a:extLst>
                    <a:ext uri="{FF2B5EF4-FFF2-40B4-BE49-F238E27FC236}">
                      <a16:creationId xmlns:a16="http://schemas.microsoft.com/office/drawing/2014/main" id="{4D8C9562-5973-DB01-B211-C96A2FBF9F6D}"/>
                    </a:ext>
                  </a:extLst>
                </p:cNvPr>
                <p:cNvSpPr/>
                <p:nvPr/>
              </p:nvSpPr>
              <p:spPr>
                <a:xfrm>
                  <a:off x="15079706" y="6123073"/>
                  <a:ext cx="276554" cy="241627"/>
                </a:xfrm>
                <a:custGeom>
                  <a:avLst/>
                  <a:gdLst>
                    <a:gd name="connsiteX0" fmla="*/ 126889 w 276554"/>
                    <a:gd name="connsiteY0" fmla="*/ 241605 h 241627"/>
                    <a:gd name="connsiteX1" fmla="*/ 2878 w 276554"/>
                    <a:gd name="connsiteY1" fmla="*/ 176328 h 241627"/>
                    <a:gd name="connsiteX2" fmla="*/ 7184 w 276554"/>
                    <a:gd name="connsiteY2" fmla="*/ 153441 h 241627"/>
                    <a:gd name="connsiteX3" fmla="*/ 30075 w 276554"/>
                    <a:gd name="connsiteY3" fmla="*/ 157746 h 241627"/>
                    <a:gd name="connsiteX4" fmla="*/ 126845 w 276554"/>
                    <a:gd name="connsiteY4" fmla="*/ 208681 h 241627"/>
                    <a:gd name="connsiteX5" fmla="*/ 192684 w 276554"/>
                    <a:gd name="connsiteY5" fmla="*/ 188320 h 241627"/>
                    <a:gd name="connsiteX6" fmla="*/ 223264 w 276554"/>
                    <a:gd name="connsiteY6" fmla="*/ 25764 h 241627"/>
                    <a:gd name="connsiteX7" fmla="*/ 227570 w 276554"/>
                    <a:gd name="connsiteY7" fmla="*/ 2878 h 241627"/>
                    <a:gd name="connsiteX8" fmla="*/ 250461 w 276554"/>
                    <a:gd name="connsiteY8" fmla="*/ 7182 h 241627"/>
                    <a:gd name="connsiteX9" fmla="*/ 211248 w 276554"/>
                    <a:gd name="connsiteY9" fmla="*/ 215533 h 241627"/>
                    <a:gd name="connsiteX10" fmla="*/ 126867 w 276554"/>
                    <a:gd name="connsiteY10" fmla="*/ 241627 h 241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6554" h="241627">
                      <a:moveTo>
                        <a:pt x="126889" y="241605"/>
                      </a:moveTo>
                      <a:cubicBezTo>
                        <a:pt x="78998" y="241605"/>
                        <a:pt x="31876" y="218762"/>
                        <a:pt x="2878" y="176328"/>
                      </a:cubicBezTo>
                      <a:cubicBezTo>
                        <a:pt x="-2263" y="168816"/>
                        <a:pt x="-329" y="158559"/>
                        <a:pt x="7184" y="153441"/>
                      </a:cubicBezTo>
                      <a:cubicBezTo>
                        <a:pt x="14697" y="148302"/>
                        <a:pt x="24956" y="150234"/>
                        <a:pt x="30075" y="157746"/>
                      </a:cubicBezTo>
                      <a:cubicBezTo>
                        <a:pt x="52702" y="190846"/>
                        <a:pt x="89477" y="208681"/>
                        <a:pt x="126845" y="208681"/>
                      </a:cubicBezTo>
                      <a:cubicBezTo>
                        <a:pt x="149583" y="208681"/>
                        <a:pt x="172540" y="202092"/>
                        <a:pt x="192684" y="188320"/>
                      </a:cubicBezTo>
                      <a:cubicBezTo>
                        <a:pt x="245936" y="151926"/>
                        <a:pt x="259666" y="79005"/>
                        <a:pt x="223264" y="25764"/>
                      </a:cubicBezTo>
                      <a:cubicBezTo>
                        <a:pt x="218124" y="18252"/>
                        <a:pt x="220057" y="7995"/>
                        <a:pt x="227570" y="2878"/>
                      </a:cubicBezTo>
                      <a:cubicBezTo>
                        <a:pt x="235083" y="-2262"/>
                        <a:pt x="245343" y="-330"/>
                        <a:pt x="250461" y="7182"/>
                      </a:cubicBezTo>
                      <a:cubicBezTo>
                        <a:pt x="297100" y="75424"/>
                        <a:pt x="279525" y="168904"/>
                        <a:pt x="211248" y="215533"/>
                      </a:cubicBezTo>
                      <a:cubicBezTo>
                        <a:pt x="185435" y="233171"/>
                        <a:pt x="155997" y="241627"/>
                        <a:pt x="126867" y="24162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1" name="Freeform 437">
                  <a:extLst>
                    <a:ext uri="{FF2B5EF4-FFF2-40B4-BE49-F238E27FC236}">
                      <a16:creationId xmlns:a16="http://schemas.microsoft.com/office/drawing/2014/main" id="{A0303ADD-C07F-AA3A-9E44-4BF0D0E4D85D}"/>
                    </a:ext>
                  </a:extLst>
                </p:cNvPr>
                <p:cNvSpPr/>
                <p:nvPr/>
              </p:nvSpPr>
              <p:spPr>
                <a:xfrm>
                  <a:off x="15184281" y="5884065"/>
                  <a:ext cx="71736" cy="122992"/>
                </a:xfrm>
                <a:custGeom>
                  <a:avLst/>
                  <a:gdLst>
                    <a:gd name="connsiteX0" fmla="*/ 55223 w 71736"/>
                    <a:gd name="connsiteY0" fmla="*/ 122971 h 122992"/>
                    <a:gd name="connsiteX1" fmla="*/ 38922 w 71736"/>
                    <a:gd name="connsiteY1" fmla="*/ 108694 h 122992"/>
                    <a:gd name="connsiteX2" fmla="*/ 3465 w 71736"/>
                    <a:gd name="connsiteY2" fmla="*/ 26571 h 122992"/>
                    <a:gd name="connsiteX3" fmla="*/ 6365 w 71736"/>
                    <a:gd name="connsiteY3" fmla="*/ 3465 h 122992"/>
                    <a:gd name="connsiteX4" fmla="*/ 29476 w 71736"/>
                    <a:gd name="connsiteY4" fmla="*/ 6363 h 122992"/>
                    <a:gd name="connsiteX5" fmla="*/ 71589 w 71736"/>
                    <a:gd name="connsiteY5" fmla="*/ 104302 h 122992"/>
                    <a:gd name="connsiteX6" fmla="*/ 57463 w 71736"/>
                    <a:gd name="connsiteY6" fmla="*/ 122839 h 122992"/>
                    <a:gd name="connsiteX7" fmla="*/ 55245 w 71736"/>
                    <a:gd name="connsiteY7" fmla="*/ 122993 h 122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1736" h="122992">
                      <a:moveTo>
                        <a:pt x="55223" y="122971"/>
                      </a:moveTo>
                      <a:cubicBezTo>
                        <a:pt x="47094" y="122971"/>
                        <a:pt x="40020" y="116975"/>
                        <a:pt x="38922" y="108694"/>
                      </a:cubicBezTo>
                      <a:cubicBezTo>
                        <a:pt x="34968" y="79394"/>
                        <a:pt x="23039" y="51764"/>
                        <a:pt x="3465" y="26571"/>
                      </a:cubicBezTo>
                      <a:cubicBezTo>
                        <a:pt x="-2115" y="19389"/>
                        <a:pt x="-819" y="9044"/>
                        <a:pt x="6365" y="3465"/>
                      </a:cubicBezTo>
                      <a:cubicBezTo>
                        <a:pt x="13549" y="-2114"/>
                        <a:pt x="23896" y="-818"/>
                        <a:pt x="29476" y="6363"/>
                      </a:cubicBezTo>
                      <a:cubicBezTo>
                        <a:pt x="52674" y="36213"/>
                        <a:pt x="66844" y="69159"/>
                        <a:pt x="71589" y="104302"/>
                      </a:cubicBezTo>
                      <a:cubicBezTo>
                        <a:pt x="72797" y="113329"/>
                        <a:pt x="66470" y="121609"/>
                        <a:pt x="57463" y="122839"/>
                      </a:cubicBezTo>
                      <a:cubicBezTo>
                        <a:pt x="56717" y="122949"/>
                        <a:pt x="55969" y="122993"/>
                        <a:pt x="55245" y="12299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2" name="Freeform 438">
                  <a:extLst>
                    <a:ext uri="{FF2B5EF4-FFF2-40B4-BE49-F238E27FC236}">
                      <a16:creationId xmlns:a16="http://schemas.microsoft.com/office/drawing/2014/main" id="{CA5CDEE1-1797-9327-CEFD-166C9A8748D4}"/>
                    </a:ext>
                  </a:extLst>
                </p:cNvPr>
                <p:cNvSpPr/>
                <p:nvPr/>
              </p:nvSpPr>
              <p:spPr>
                <a:xfrm>
                  <a:off x="14594974" y="6202674"/>
                  <a:ext cx="289571" cy="254735"/>
                </a:xfrm>
                <a:custGeom>
                  <a:avLst/>
                  <a:gdLst>
                    <a:gd name="connsiteX0" fmla="*/ 163686 w 289571"/>
                    <a:gd name="connsiteY0" fmla="*/ 254736 h 254735"/>
                    <a:gd name="connsiteX1" fmla="*/ 0 w 289571"/>
                    <a:gd name="connsiteY1" fmla="*/ 108345 h 254735"/>
                    <a:gd name="connsiteX2" fmla="*/ 48682 w 289571"/>
                    <a:gd name="connsiteY2" fmla="*/ 4125 h 254735"/>
                    <a:gd name="connsiteX3" fmla="*/ 71946 w 289571"/>
                    <a:gd name="connsiteY3" fmla="*/ 5575 h 254735"/>
                    <a:gd name="connsiteX4" fmla="*/ 70496 w 289571"/>
                    <a:gd name="connsiteY4" fmla="*/ 28835 h 254735"/>
                    <a:gd name="connsiteX5" fmla="*/ 32953 w 289571"/>
                    <a:gd name="connsiteY5" fmla="*/ 108345 h 254735"/>
                    <a:gd name="connsiteX6" fmla="*/ 163686 w 289571"/>
                    <a:gd name="connsiteY6" fmla="*/ 221790 h 254735"/>
                    <a:gd name="connsiteX7" fmla="*/ 261555 w 289571"/>
                    <a:gd name="connsiteY7" fmla="*/ 183506 h 254735"/>
                    <a:gd name="connsiteX8" fmla="*/ 284864 w 289571"/>
                    <a:gd name="connsiteY8" fmla="*/ 183748 h 254735"/>
                    <a:gd name="connsiteX9" fmla="*/ 284622 w 289571"/>
                    <a:gd name="connsiteY9" fmla="*/ 207052 h 254735"/>
                    <a:gd name="connsiteX10" fmla="*/ 163686 w 289571"/>
                    <a:gd name="connsiteY10" fmla="*/ 254736 h 254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571" h="254735">
                      <a:moveTo>
                        <a:pt x="163686" y="254736"/>
                      </a:moveTo>
                      <a:cubicBezTo>
                        <a:pt x="73418" y="254736"/>
                        <a:pt x="0" y="189063"/>
                        <a:pt x="0" y="108345"/>
                      </a:cubicBezTo>
                      <a:cubicBezTo>
                        <a:pt x="0" y="68853"/>
                        <a:pt x="17289" y="31844"/>
                        <a:pt x="48682" y="4125"/>
                      </a:cubicBezTo>
                      <a:cubicBezTo>
                        <a:pt x="55514" y="-1893"/>
                        <a:pt x="65927" y="-1256"/>
                        <a:pt x="71946" y="5575"/>
                      </a:cubicBezTo>
                      <a:cubicBezTo>
                        <a:pt x="77966" y="12406"/>
                        <a:pt x="77329" y="22795"/>
                        <a:pt x="70496" y="28835"/>
                      </a:cubicBezTo>
                      <a:cubicBezTo>
                        <a:pt x="46287" y="50206"/>
                        <a:pt x="32953" y="78452"/>
                        <a:pt x="32953" y="108345"/>
                      </a:cubicBezTo>
                      <a:cubicBezTo>
                        <a:pt x="32953" y="170899"/>
                        <a:pt x="91608" y="221790"/>
                        <a:pt x="163686" y="221790"/>
                      </a:cubicBezTo>
                      <a:cubicBezTo>
                        <a:pt x="201054" y="221790"/>
                        <a:pt x="236731" y="207842"/>
                        <a:pt x="261555" y="183506"/>
                      </a:cubicBezTo>
                      <a:cubicBezTo>
                        <a:pt x="268058" y="177136"/>
                        <a:pt x="278493" y="177246"/>
                        <a:pt x="284864" y="183748"/>
                      </a:cubicBezTo>
                      <a:cubicBezTo>
                        <a:pt x="291234" y="190249"/>
                        <a:pt x="291125" y="200682"/>
                        <a:pt x="284622" y="207052"/>
                      </a:cubicBezTo>
                      <a:cubicBezTo>
                        <a:pt x="253669" y="237362"/>
                        <a:pt x="209600" y="254736"/>
                        <a:pt x="163686" y="25473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3" name="Freeform 439">
                  <a:extLst>
                    <a:ext uri="{FF2B5EF4-FFF2-40B4-BE49-F238E27FC236}">
                      <a16:creationId xmlns:a16="http://schemas.microsoft.com/office/drawing/2014/main" id="{C003F74D-6FD9-A050-1CFF-D0B9BC6D8032}"/>
                    </a:ext>
                  </a:extLst>
                </p:cNvPr>
                <p:cNvSpPr/>
                <p:nvPr/>
              </p:nvSpPr>
              <p:spPr>
                <a:xfrm>
                  <a:off x="14854875" y="6378129"/>
                  <a:ext cx="216696" cy="50398"/>
                </a:xfrm>
                <a:custGeom>
                  <a:avLst/>
                  <a:gdLst>
                    <a:gd name="connsiteX0" fmla="*/ 119053 w 216696"/>
                    <a:gd name="connsiteY0" fmla="*/ 50399 h 50398"/>
                    <a:gd name="connsiteX1" fmla="*/ 10068 w 216696"/>
                    <a:gd name="connsiteY1" fmla="*/ 31663 h 50398"/>
                    <a:gd name="connsiteX2" fmla="*/ 1303 w 216696"/>
                    <a:gd name="connsiteY2" fmla="*/ 10072 h 50398"/>
                    <a:gd name="connsiteX3" fmla="*/ 22853 w 216696"/>
                    <a:gd name="connsiteY3" fmla="*/ 1287 h 50398"/>
                    <a:gd name="connsiteX4" fmla="*/ 22853 w 216696"/>
                    <a:gd name="connsiteY4" fmla="*/ 1287 h 50398"/>
                    <a:gd name="connsiteX5" fmla="*/ 196118 w 216696"/>
                    <a:gd name="connsiteY5" fmla="*/ 7722 h 50398"/>
                    <a:gd name="connsiteX6" fmla="*/ 216175 w 216696"/>
                    <a:gd name="connsiteY6" fmla="*/ 19583 h 50398"/>
                    <a:gd name="connsiteX7" fmla="*/ 204312 w 216696"/>
                    <a:gd name="connsiteY7" fmla="*/ 39636 h 50398"/>
                    <a:gd name="connsiteX8" fmla="*/ 119075 w 216696"/>
                    <a:gd name="connsiteY8" fmla="*/ 50399 h 50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6696" h="50398">
                      <a:moveTo>
                        <a:pt x="119053" y="50399"/>
                      </a:moveTo>
                      <a:cubicBezTo>
                        <a:pt x="55455" y="50399"/>
                        <a:pt x="12550" y="32696"/>
                        <a:pt x="10068" y="31663"/>
                      </a:cubicBezTo>
                      <a:cubicBezTo>
                        <a:pt x="1676" y="28127"/>
                        <a:pt x="-2234" y="18463"/>
                        <a:pt x="1303" y="10072"/>
                      </a:cubicBezTo>
                      <a:cubicBezTo>
                        <a:pt x="4840" y="1704"/>
                        <a:pt x="14484" y="-2228"/>
                        <a:pt x="22853" y="1287"/>
                      </a:cubicBezTo>
                      <a:lnTo>
                        <a:pt x="22853" y="1287"/>
                      </a:lnTo>
                      <a:cubicBezTo>
                        <a:pt x="23601" y="1594"/>
                        <a:pt x="99457" y="32498"/>
                        <a:pt x="196118" y="7722"/>
                      </a:cubicBezTo>
                      <a:cubicBezTo>
                        <a:pt x="204927" y="5482"/>
                        <a:pt x="213912" y="10775"/>
                        <a:pt x="216175" y="19583"/>
                      </a:cubicBezTo>
                      <a:cubicBezTo>
                        <a:pt x="218438" y="28391"/>
                        <a:pt x="213122" y="37374"/>
                        <a:pt x="204312" y="39636"/>
                      </a:cubicBezTo>
                      <a:cubicBezTo>
                        <a:pt x="173425" y="47543"/>
                        <a:pt x="144580" y="50399"/>
                        <a:pt x="119075" y="503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4" name="Freeform 440">
                  <a:extLst>
                    <a:ext uri="{FF2B5EF4-FFF2-40B4-BE49-F238E27FC236}">
                      <a16:creationId xmlns:a16="http://schemas.microsoft.com/office/drawing/2014/main" id="{DFBF3564-D782-2644-5DF8-70B68AB266DA}"/>
                    </a:ext>
                  </a:extLst>
                </p:cNvPr>
                <p:cNvSpPr/>
                <p:nvPr/>
              </p:nvSpPr>
              <p:spPr>
                <a:xfrm>
                  <a:off x="15120488" y="6308533"/>
                  <a:ext cx="177607" cy="158716"/>
                </a:xfrm>
                <a:custGeom>
                  <a:avLst/>
                  <a:gdLst>
                    <a:gd name="connsiteX0" fmla="*/ 16467 w 177607"/>
                    <a:gd name="connsiteY0" fmla="*/ 158717 h 158716"/>
                    <a:gd name="connsiteX1" fmla="*/ 56 w 177607"/>
                    <a:gd name="connsiteY1" fmla="*/ 143584 h 158716"/>
                    <a:gd name="connsiteX2" fmla="*/ 15127 w 177607"/>
                    <a:gd name="connsiteY2" fmla="*/ 125815 h 158716"/>
                    <a:gd name="connsiteX3" fmla="*/ 145025 w 177607"/>
                    <a:gd name="connsiteY3" fmla="*/ 13029 h 158716"/>
                    <a:gd name="connsiteX4" fmla="*/ 164555 w 177607"/>
                    <a:gd name="connsiteY4" fmla="*/ 356 h 158716"/>
                    <a:gd name="connsiteX5" fmla="*/ 177253 w 177607"/>
                    <a:gd name="connsiteY5" fmla="*/ 19816 h 158716"/>
                    <a:gd name="connsiteX6" fmla="*/ 147442 w 177607"/>
                    <a:gd name="connsiteY6" fmla="*/ 85071 h 158716"/>
                    <a:gd name="connsiteX7" fmla="*/ 17785 w 177607"/>
                    <a:gd name="connsiteY7" fmla="*/ 158629 h 158716"/>
                    <a:gd name="connsiteX8" fmla="*/ 16423 w 177607"/>
                    <a:gd name="connsiteY8" fmla="*/ 158695 h 158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7607" h="158716">
                      <a:moveTo>
                        <a:pt x="16467" y="158717"/>
                      </a:moveTo>
                      <a:cubicBezTo>
                        <a:pt x="7965" y="158717"/>
                        <a:pt x="759" y="152194"/>
                        <a:pt x="56" y="143584"/>
                      </a:cubicBezTo>
                      <a:cubicBezTo>
                        <a:pt x="-691" y="134512"/>
                        <a:pt x="6076" y="126562"/>
                        <a:pt x="15127" y="125815"/>
                      </a:cubicBezTo>
                      <a:cubicBezTo>
                        <a:pt x="121409" y="117117"/>
                        <a:pt x="144125" y="17268"/>
                        <a:pt x="145025" y="13029"/>
                      </a:cubicBezTo>
                      <a:cubicBezTo>
                        <a:pt x="146937" y="4155"/>
                        <a:pt x="155680" y="-1511"/>
                        <a:pt x="164555" y="356"/>
                      </a:cubicBezTo>
                      <a:cubicBezTo>
                        <a:pt x="173431" y="2245"/>
                        <a:pt x="179120" y="10942"/>
                        <a:pt x="177253" y="19816"/>
                      </a:cubicBezTo>
                      <a:cubicBezTo>
                        <a:pt x="176967" y="21134"/>
                        <a:pt x="170223" y="52476"/>
                        <a:pt x="147442" y="85071"/>
                      </a:cubicBezTo>
                      <a:cubicBezTo>
                        <a:pt x="126155" y="115536"/>
                        <a:pt x="86370" y="153028"/>
                        <a:pt x="17785" y="158629"/>
                      </a:cubicBezTo>
                      <a:cubicBezTo>
                        <a:pt x="17323" y="158673"/>
                        <a:pt x="16884" y="158695"/>
                        <a:pt x="16423" y="15869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5" name="Freeform 441">
                  <a:extLst>
                    <a:ext uri="{FF2B5EF4-FFF2-40B4-BE49-F238E27FC236}">
                      <a16:creationId xmlns:a16="http://schemas.microsoft.com/office/drawing/2014/main" id="{074B36A8-F712-EFCA-77C0-F0534F6D14C3}"/>
                    </a:ext>
                  </a:extLst>
                </p:cNvPr>
                <p:cNvSpPr/>
                <p:nvPr/>
              </p:nvSpPr>
              <p:spPr>
                <a:xfrm>
                  <a:off x="14931485" y="6409462"/>
                  <a:ext cx="281192" cy="225351"/>
                </a:xfrm>
                <a:custGeom>
                  <a:avLst/>
                  <a:gdLst>
                    <a:gd name="connsiteX0" fmla="*/ 264719 w 281192"/>
                    <a:gd name="connsiteY0" fmla="*/ 225352 h 225351"/>
                    <a:gd name="connsiteX1" fmla="*/ 248550 w 281192"/>
                    <a:gd name="connsiteY1" fmla="*/ 211909 h 225351"/>
                    <a:gd name="connsiteX2" fmla="*/ 100044 w 281192"/>
                    <a:gd name="connsiteY2" fmla="*/ 93545 h 225351"/>
                    <a:gd name="connsiteX3" fmla="*/ 0 w 281192"/>
                    <a:gd name="connsiteY3" fmla="*/ 4832 h 225351"/>
                    <a:gd name="connsiteX4" fmla="*/ 32623 w 281192"/>
                    <a:gd name="connsiteY4" fmla="*/ 220 h 225351"/>
                    <a:gd name="connsiteX5" fmla="*/ 32579 w 281192"/>
                    <a:gd name="connsiteY5" fmla="*/ 0 h 225351"/>
                    <a:gd name="connsiteX6" fmla="*/ 108370 w 281192"/>
                    <a:gd name="connsiteY6" fmla="*/ 61675 h 225351"/>
                    <a:gd name="connsiteX7" fmla="*/ 280909 w 281192"/>
                    <a:gd name="connsiteY7" fmla="*/ 205825 h 225351"/>
                    <a:gd name="connsiteX8" fmla="*/ 267750 w 281192"/>
                    <a:gd name="connsiteY8" fmla="*/ 225044 h 225351"/>
                    <a:gd name="connsiteX9" fmla="*/ 264697 w 281192"/>
                    <a:gd name="connsiteY9" fmla="*/ 225330 h 22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1192" h="225351">
                      <a:moveTo>
                        <a:pt x="264719" y="225352"/>
                      </a:moveTo>
                      <a:cubicBezTo>
                        <a:pt x="256942" y="225352"/>
                        <a:pt x="250022" y="219839"/>
                        <a:pt x="248550" y="211909"/>
                      </a:cubicBezTo>
                      <a:cubicBezTo>
                        <a:pt x="239037" y="161151"/>
                        <a:pt x="180734" y="114696"/>
                        <a:pt x="100044" y="93545"/>
                      </a:cubicBezTo>
                      <a:cubicBezTo>
                        <a:pt x="10215" y="70022"/>
                        <a:pt x="373" y="7490"/>
                        <a:pt x="0" y="4832"/>
                      </a:cubicBezTo>
                      <a:lnTo>
                        <a:pt x="32623" y="220"/>
                      </a:lnTo>
                      <a:lnTo>
                        <a:pt x="32579" y="0"/>
                      </a:lnTo>
                      <a:cubicBezTo>
                        <a:pt x="32887" y="1779"/>
                        <a:pt x="40773" y="43972"/>
                        <a:pt x="108370" y="61675"/>
                      </a:cubicBezTo>
                      <a:cubicBezTo>
                        <a:pt x="201340" y="86012"/>
                        <a:pt x="269046" y="142591"/>
                        <a:pt x="280909" y="205825"/>
                      </a:cubicBezTo>
                      <a:cubicBezTo>
                        <a:pt x="282579" y="214765"/>
                        <a:pt x="276691" y="223375"/>
                        <a:pt x="267750" y="225044"/>
                      </a:cubicBezTo>
                      <a:cubicBezTo>
                        <a:pt x="266717" y="225242"/>
                        <a:pt x="265707" y="225330"/>
                        <a:pt x="264697" y="22533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6" name="Freeform 442">
                  <a:extLst>
                    <a:ext uri="{FF2B5EF4-FFF2-40B4-BE49-F238E27FC236}">
                      <a16:creationId xmlns:a16="http://schemas.microsoft.com/office/drawing/2014/main" id="{33E5FB91-6339-ED8C-ED5E-1C3D5411B82B}"/>
                    </a:ext>
                  </a:extLst>
                </p:cNvPr>
                <p:cNvSpPr/>
                <p:nvPr/>
              </p:nvSpPr>
              <p:spPr>
                <a:xfrm>
                  <a:off x="15160681" y="6434309"/>
                  <a:ext cx="107486" cy="189633"/>
                </a:xfrm>
                <a:custGeom>
                  <a:avLst/>
                  <a:gdLst>
                    <a:gd name="connsiteX0" fmla="*/ 90971 w 107486"/>
                    <a:gd name="connsiteY0" fmla="*/ 189611 h 189633"/>
                    <a:gd name="connsiteX1" fmla="*/ 90641 w 107486"/>
                    <a:gd name="connsiteY1" fmla="*/ 189611 h 189633"/>
                    <a:gd name="connsiteX2" fmla="*/ 74495 w 107486"/>
                    <a:gd name="connsiteY2" fmla="*/ 172830 h 189633"/>
                    <a:gd name="connsiteX3" fmla="*/ 6524 w 107486"/>
                    <a:gd name="connsiteY3" fmla="*/ 29625 h 189633"/>
                    <a:gd name="connsiteX4" fmla="*/ 3317 w 107486"/>
                    <a:gd name="connsiteY4" fmla="*/ 6562 h 189633"/>
                    <a:gd name="connsiteX5" fmla="*/ 26340 w 107486"/>
                    <a:gd name="connsiteY5" fmla="*/ 3290 h 189633"/>
                    <a:gd name="connsiteX6" fmla="*/ 107447 w 107486"/>
                    <a:gd name="connsiteY6" fmla="*/ 173467 h 189633"/>
                    <a:gd name="connsiteX7" fmla="*/ 90971 w 107486"/>
                    <a:gd name="connsiteY7" fmla="*/ 189633 h 189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7486" h="189633">
                      <a:moveTo>
                        <a:pt x="90971" y="189611"/>
                      </a:moveTo>
                      <a:cubicBezTo>
                        <a:pt x="90971" y="189611"/>
                        <a:pt x="90751" y="189611"/>
                        <a:pt x="90641" y="189611"/>
                      </a:cubicBezTo>
                      <a:cubicBezTo>
                        <a:pt x="81546" y="189435"/>
                        <a:pt x="74319" y="181924"/>
                        <a:pt x="74495" y="172830"/>
                      </a:cubicBezTo>
                      <a:cubicBezTo>
                        <a:pt x="76208" y="83525"/>
                        <a:pt x="7206" y="30152"/>
                        <a:pt x="6524" y="29625"/>
                      </a:cubicBezTo>
                      <a:cubicBezTo>
                        <a:pt x="-703" y="24134"/>
                        <a:pt x="-2153" y="13811"/>
                        <a:pt x="3317" y="6562"/>
                      </a:cubicBezTo>
                      <a:cubicBezTo>
                        <a:pt x="8787" y="-686"/>
                        <a:pt x="19069" y="-2157"/>
                        <a:pt x="26340" y="3290"/>
                      </a:cubicBezTo>
                      <a:cubicBezTo>
                        <a:pt x="29745" y="5837"/>
                        <a:pt x="109512" y="66898"/>
                        <a:pt x="107447" y="173467"/>
                      </a:cubicBezTo>
                      <a:cubicBezTo>
                        <a:pt x="107271" y="182451"/>
                        <a:pt x="99934" y="189633"/>
                        <a:pt x="90971" y="1896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7" name="Freeform 443">
                  <a:extLst>
                    <a:ext uri="{FF2B5EF4-FFF2-40B4-BE49-F238E27FC236}">
                      <a16:creationId xmlns:a16="http://schemas.microsoft.com/office/drawing/2014/main" id="{D3C3E689-726C-623F-1D0F-2E7E22A6775C}"/>
                    </a:ext>
                  </a:extLst>
                </p:cNvPr>
                <p:cNvSpPr/>
                <p:nvPr/>
              </p:nvSpPr>
              <p:spPr>
                <a:xfrm>
                  <a:off x="14450439" y="5796045"/>
                  <a:ext cx="196998" cy="153335"/>
                </a:xfrm>
                <a:custGeom>
                  <a:avLst/>
                  <a:gdLst>
                    <a:gd name="connsiteX0" fmla="*/ 16504 w 196998"/>
                    <a:gd name="connsiteY0" fmla="*/ 153336 h 153335"/>
                    <a:gd name="connsiteX1" fmla="*/ 15977 w 196998"/>
                    <a:gd name="connsiteY1" fmla="*/ 153336 h 153335"/>
                    <a:gd name="connsiteX2" fmla="*/ 6 w 196998"/>
                    <a:gd name="connsiteY2" fmla="*/ 136446 h 153335"/>
                    <a:gd name="connsiteX3" fmla="*/ 48314 w 196998"/>
                    <a:gd name="connsiteY3" fmla="*/ 34379 h 153335"/>
                    <a:gd name="connsiteX4" fmla="*/ 182409 w 196998"/>
                    <a:gd name="connsiteY4" fmla="*/ 1828 h 153335"/>
                    <a:gd name="connsiteX5" fmla="*/ 196886 w 196998"/>
                    <a:gd name="connsiteY5" fmla="*/ 20080 h 153335"/>
                    <a:gd name="connsiteX6" fmla="*/ 178631 w 196998"/>
                    <a:gd name="connsiteY6" fmla="*/ 34554 h 153335"/>
                    <a:gd name="connsiteX7" fmla="*/ 70151 w 196998"/>
                    <a:gd name="connsiteY7" fmla="*/ 59044 h 153335"/>
                    <a:gd name="connsiteX8" fmla="*/ 32936 w 196998"/>
                    <a:gd name="connsiteY8" fmla="*/ 137390 h 153335"/>
                    <a:gd name="connsiteX9" fmla="*/ 16482 w 196998"/>
                    <a:gd name="connsiteY9" fmla="*/ 153314 h 153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96998" h="153335">
                      <a:moveTo>
                        <a:pt x="16504" y="153336"/>
                      </a:moveTo>
                      <a:cubicBezTo>
                        <a:pt x="16328" y="153336"/>
                        <a:pt x="16153" y="153336"/>
                        <a:pt x="15977" y="153336"/>
                      </a:cubicBezTo>
                      <a:cubicBezTo>
                        <a:pt x="6904" y="153051"/>
                        <a:pt x="-236" y="145516"/>
                        <a:pt x="6" y="136446"/>
                      </a:cubicBezTo>
                      <a:cubicBezTo>
                        <a:pt x="72" y="133919"/>
                        <a:pt x="2225" y="74353"/>
                        <a:pt x="48314" y="34379"/>
                      </a:cubicBezTo>
                      <a:cubicBezTo>
                        <a:pt x="80740" y="6264"/>
                        <a:pt x="125841" y="-4696"/>
                        <a:pt x="182409" y="1828"/>
                      </a:cubicBezTo>
                      <a:cubicBezTo>
                        <a:pt x="191438" y="2860"/>
                        <a:pt x="197941" y="11030"/>
                        <a:pt x="196886" y="20080"/>
                      </a:cubicBezTo>
                      <a:cubicBezTo>
                        <a:pt x="195854" y="29129"/>
                        <a:pt x="187682" y="35609"/>
                        <a:pt x="178631" y="34554"/>
                      </a:cubicBezTo>
                      <a:cubicBezTo>
                        <a:pt x="131794" y="29173"/>
                        <a:pt x="95305" y="37409"/>
                        <a:pt x="70151" y="59044"/>
                      </a:cubicBezTo>
                      <a:cubicBezTo>
                        <a:pt x="35002" y="89311"/>
                        <a:pt x="32958" y="136929"/>
                        <a:pt x="32936" y="137390"/>
                      </a:cubicBezTo>
                      <a:cubicBezTo>
                        <a:pt x="32629" y="146285"/>
                        <a:pt x="25314" y="153314"/>
                        <a:pt x="16482" y="15331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8" name="Freeform 444">
                  <a:extLst>
                    <a:ext uri="{FF2B5EF4-FFF2-40B4-BE49-F238E27FC236}">
                      <a16:creationId xmlns:a16="http://schemas.microsoft.com/office/drawing/2014/main" id="{3B7E5EA3-9373-F36F-F1D3-D53635320FED}"/>
                    </a:ext>
                  </a:extLst>
                </p:cNvPr>
                <p:cNvSpPr/>
                <p:nvPr/>
              </p:nvSpPr>
              <p:spPr>
                <a:xfrm>
                  <a:off x="14594992" y="5747620"/>
                  <a:ext cx="332445" cy="110939"/>
                </a:xfrm>
                <a:custGeom>
                  <a:avLst/>
                  <a:gdLst>
                    <a:gd name="connsiteX0" fmla="*/ 16458 w 332445"/>
                    <a:gd name="connsiteY0" fmla="*/ 110940 h 110939"/>
                    <a:gd name="connsiteX1" fmla="*/ 7363 w 332445"/>
                    <a:gd name="connsiteY1" fmla="*/ 108194 h 110939"/>
                    <a:gd name="connsiteX2" fmla="*/ 2750 w 332445"/>
                    <a:gd name="connsiteY2" fmla="*/ 85351 h 110939"/>
                    <a:gd name="connsiteX3" fmla="*/ 85373 w 332445"/>
                    <a:gd name="connsiteY3" fmla="*/ 18032 h 110939"/>
                    <a:gd name="connsiteX4" fmla="*/ 324762 w 332445"/>
                    <a:gd name="connsiteY4" fmla="*/ 50978 h 110939"/>
                    <a:gd name="connsiteX5" fmla="*/ 329903 w 332445"/>
                    <a:gd name="connsiteY5" fmla="*/ 73688 h 110939"/>
                    <a:gd name="connsiteX6" fmla="*/ 307187 w 332445"/>
                    <a:gd name="connsiteY6" fmla="*/ 78828 h 110939"/>
                    <a:gd name="connsiteX7" fmla="*/ 99081 w 332445"/>
                    <a:gd name="connsiteY7" fmla="*/ 47990 h 110939"/>
                    <a:gd name="connsiteX8" fmla="*/ 30210 w 332445"/>
                    <a:gd name="connsiteY8" fmla="*/ 103560 h 110939"/>
                    <a:gd name="connsiteX9" fmla="*/ 16458 w 332445"/>
                    <a:gd name="connsiteY9" fmla="*/ 110940 h 11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2445" h="110939">
                      <a:moveTo>
                        <a:pt x="16458" y="110940"/>
                      </a:moveTo>
                      <a:cubicBezTo>
                        <a:pt x="13339" y="110940"/>
                        <a:pt x="10175" y="110061"/>
                        <a:pt x="7363" y="108194"/>
                      </a:cubicBezTo>
                      <a:cubicBezTo>
                        <a:pt x="-216" y="103164"/>
                        <a:pt x="-2281" y="92951"/>
                        <a:pt x="2750" y="85351"/>
                      </a:cubicBezTo>
                      <a:cubicBezTo>
                        <a:pt x="3892" y="83616"/>
                        <a:pt x="31507" y="42653"/>
                        <a:pt x="85373" y="18032"/>
                      </a:cubicBezTo>
                      <a:cubicBezTo>
                        <a:pt x="134890" y="-4592"/>
                        <a:pt x="216612" y="-17243"/>
                        <a:pt x="324762" y="50978"/>
                      </a:cubicBezTo>
                      <a:cubicBezTo>
                        <a:pt x="332451" y="55832"/>
                        <a:pt x="334758" y="66001"/>
                        <a:pt x="329903" y="73688"/>
                      </a:cubicBezTo>
                      <a:cubicBezTo>
                        <a:pt x="325047" y="81376"/>
                        <a:pt x="314876" y="83682"/>
                        <a:pt x="307187" y="78828"/>
                      </a:cubicBezTo>
                      <a:cubicBezTo>
                        <a:pt x="230342" y="30375"/>
                        <a:pt x="160329" y="19986"/>
                        <a:pt x="99081" y="47990"/>
                      </a:cubicBezTo>
                      <a:cubicBezTo>
                        <a:pt x="53673" y="68746"/>
                        <a:pt x="30430" y="103230"/>
                        <a:pt x="30210" y="103560"/>
                      </a:cubicBezTo>
                      <a:cubicBezTo>
                        <a:pt x="27047" y="108348"/>
                        <a:pt x="21796" y="110940"/>
                        <a:pt x="16458" y="11094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109" name="Freeform 445">
                  <a:extLst>
                    <a:ext uri="{FF2B5EF4-FFF2-40B4-BE49-F238E27FC236}">
                      <a16:creationId xmlns:a16="http://schemas.microsoft.com/office/drawing/2014/main" id="{4329FAE0-FF4B-CEC8-509C-4C4A60ECA82E}"/>
                    </a:ext>
                  </a:extLst>
                </p:cNvPr>
                <p:cNvSpPr/>
                <p:nvPr/>
              </p:nvSpPr>
              <p:spPr>
                <a:xfrm>
                  <a:off x="14462638" y="6162413"/>
                  <a:ext cx="131336" cy="56357"/>
                </a:xfrm>
                <a:custGeom>
                  <a:avLst/>
                  <a:gdLst>
                    <a:gd name="connsiteX0" fmla="*/ 73703 w 131336"/>
                    <a:gd name="connsiteY0" fmla="*/ 56358 h 56357"/>
                    <a:gd name="connsiteX1" fmla="*/ 37258 w 131336"/>
                    <a:gd name="connsiteY1" fmla="*/ 49263 h 56357"/>
                    <a:gd name="connsiteX2" fmla="*/ 4371 w 131336"/>
                    <a:gd name="connsiteY2" fmla="*/ 27651 h 56357"/>
                    <a:gd name="connsiteX3" fmla="*/ 5294 w 131336"/>
                    <a:gd name="connsiteY3" fmla="*/ 4369 h 56357"/>
                    <a:gd name="connsiteX4" fmla="*/ 28492 w 131336"/>
                    <a:gd name="connsiteY4" fmla="*/ 5225 h 56357"/>
                    <a:gd name="connsiteX5" fmla="*/ 107622 w 131336"/>
                    <a:gd name="connsiteY5" fmla="*/ 14933 h 56357"/>
                    <a:gd name="connsiteX6" fmla="*/ 129657 w 131336"/>
                    <a:gd name="connsiteY6" fmla="*/ 22489 h 56357"/>
                    <a:gd name="connsiteX7" fmla="*/ 122099 w 131336"/>
                    <a:gd name="connsiteY7" fmla="*/ 44519 h 56357"/>
                    <a:gd name="connsiteX8" fmla="*/ 73659 w 131336"/>
                    <a:gd name="connsiteY8" fmla="*/ 56358 h 56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1336" h="56357">
                      <a:moveTo>
                        <a:pt x="73703" y="56358"/>
                      </a:moveTo>
                      <a:cubicBezTo>
                        <a:pt x="59138" y="56358"/>
                        <a:pt x="46770" y="53085"/>
                        <a:pt x="37258" y="49263"/>
                      </a:cubicBezTo>
                      <a:cubicBezTo>
                        <a:pt x="17223" y="41180"/>
                        <a:pt x="5645" y="29012"/>
                        <a:pt x="4371" y="27651"/>
                      </a:cubicBezTo>
                      <a:cubicBezTo>
                        <a:pt x="-1802" y="20974"/>
                        <a:pt x="-1385" y="10541"/>
                        <a:pt x="5294" y="4369"/>
                      </a:cubicBezTo>
                      <a:cubicBezTo>
                        <a:pt x="11950" y="-1782"/>
                        <a:pt x="22319" y="-1386"/>
                        <a:pt x="28492" y="5225"/>
                      </a:cubicBezTo>
                      <a:cubicBezTo>
                        <a:pt x="29964" y="6763"/>
                        <a:pt x="60654" y="37908"/>
                        <a:pt x="107622" y="14933"/>
                      </a:cubicBezTo>
                      <a:cubicBezTo>
                        <a:pt x="115795" y="10936"/>
                        <a:pt x="125658" y="14318"/>
                        <a:pt x="129657" y="22489"/>
                      </a:cubicBezTo>
                      <a:cubicBezTo>
                        <a:pt x="133655" y="30659"/>
                        <a:pt x="130272" y="40521"/>
                        <a:pt x="122099" y="44519"/>
                      </a:cubicBezTo>
                      <a:cubicBezTo>
                        <a:pt x="104261" y="53261"/>
                        <a:pt x="87895" y="56358"/>
                        <a:pt x="73659" y="5635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noProof="0" dirty="0"/>
                </a:p>
              </p:txBody>
            </p:sp>
          </p:grpSp>
          <p:sp>
            <p:nvSpPr>
              <p:cNvPr id="95" name="Freeform 446">
                <a:extLst>
                  <a:ext uri="{FF2B5EF4-FFF2-40B4-BE49-F238E27FC236}">
                    <a16:creationId xmlns:a16="http://schemas.microsoft.com/office/drawing/2014/main" id="{EA1BCAD0-10BD-7141-F5E4-6EC1113A3ADD}"/>
                  </a:ext>
                </a:extLst>
              </p:cNvPr>
              <p:cNvSpPr/>
              <p:nvPr/>
            </p:nvSpPr>
            <p:spPr>
              <a:xfrm>
                <a:off x="14528176" y="6185399"/>
                <a:ext cx="104567" cy="108993"/>
              </a:xfrm>
              <a:custGeom>
                <a:avLst/>
                <a:gdLst>
                  <a:gd name="connsiteX0" fmla="*/ 88107 w 104567"/>
                  <a:gd name="connsiteY0" fmla="*/ 108993 h 108993"/>
                  <a:gd name="connsiteX1" fmla="*/ 87646 w 104567"/>
                  <a:gd name="connsiteY1" fmla="*/ 108993 h 108993"/>
                  <a:gd name="connsiteX2" fmla="*/ 19961 w 104567"/>
                  <a:gd name="connsiteY2" fmla="*/ 80879 h 108993"/>
                  <a:gd name="connsiteX3" fmla="*/ 388 w 104567"/>
                  <a:gd name="connsiteY3" fmla="*/ 14526 h 108993"/>
                  <a:gd name="connsiteX4" fmla="*/ 18687 w 104567"/>
                  <a:gd name="connsiteY4" fmla="*/ 117 h 108993"/>
                  <a:gd name="connsiteX5" fmla="*/ 33120 w 104567"/>
                  <a:gd name="connsiteY5" fmla="*/ 18325 h 108993"/>
                  <a:gd name="connsiteX6" fmla="*/ 45049 w 104567"/>
                  <a:gd name="connsiteY6" fmla="*/ 59508 h 108993"/>
                  <a:gd name="connsiteX7" fmla="*/ 88547 w 104567"/>
                  <a:gd name="connsiteY7" fmla="*/ 76047 h 108993"/>
                  <a:gd name="connsiteX8" fmla="*/ 104561 w 104567"/>
                  <a:gd name="connsiteY8" fmla="*/ 92959 h 108993"/>
                  <a:gd name="connsiteX9" fmla="*/ 88107 w 104567"/>
                  <a:gd name="connsiteY9" fmla="*/ 108971 h 108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4567" h="108993">
                    <a:moveTo>
                      <a:pt x="88107" y="108993"/>
                    </a:moveTo>
                    <a:cubicBezTo>
                      <a:pt x="87953" y="108993"/>
                      <a:pt x="87800" y="108993"/>
                      <a:pt x="87646" y="108993"/>
                    </a:cubicBezTo>
                    <a:cubicBezTo>
                      <a:pt x="58164" y="108180"/>
                      <a:pt x="35383" y="98736"/>
                      <a:pt x="19961" y="80879"/>
                    </a:cubicBezTo>
                    <a:cubicBezTo>
                      <a:pt x="-3918" y="53248"/>
                      <a:pt x="190" y="16085"/>
                      <a:pt x="388" y="14526"/>
                    </a:cubicBezTo>
                    <a:cubicBezTo>
                      <a:pt x="1464" y="5498"/>
                      <a:pt x="9658" y="-959"/>
                      <a:pt x="18687" y="117"/>
                    </a:cubicBezTo>
                    <a:cubicBezTo>
                      <a:pt x="27694" y="1193"/>
                      <a:pt x="34131" y="9342"/>
                      <a:pt x="33120" y="18325"/>
                    </a:cubicBezTo>
                    <a:cubicBezTo>
                      <a:pt x="33054" y="18897"/>
                      <a:pt x="30748" y="43145"/>
                      <a:pt x="45049" y="59508"/>
                    </a:cubicBezTo>
                    <a:cubicBezTo>
                      <a:pt x="54166" y="69941"/>
                      <a:pt x="68797" y="75520"/>
                      <a:pt x="88547" y="76047"/>
                    </a:cubicBezTo>
                    <a:cubicBezTo>
                      <a:pt x="97641" y="76288"/>
                      <a:pt x="104803" y="83867"/>
                      <a:pt x="104561" y="92959"/>
                    </a:cubicBezTo>
                    <a:cubicBezTo>
                      <a:pt x="104320" y="101899"/>
                      <a:pt x="96982" y="108971"/>
                      <a:pt x="88107" y="10897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 dirty="0"/>
              </a:p>
            </p:txBody>
          </p:sp>
          <p:sp>
            <p:nvSpPr>
              <p:cNvPr id="96" name="Freeform 447">
                <a:extLst>
                  <a:ext uri="{FF2B5EF4-FFF2-40B4-BE49-F238E27FC236}">
                    <a16:creationId xmlns:a16="http://schemas.microsoft.com/office/drawing/2014/main" id="{22FC5B4D-D5F9-C330-4F46-660DE9D0E15E}"/>
                  </a:ext>
                </a:extLst>
              </p:cNvPr>
              <p:cNvSpPr/>
              <p:nvPr/>
            </p:nvSpPr>
            <p:spPr>
              <a:xfrm>
                <a:off x="14995843" y="6191303"/>
                <a:ext cx="134653" cy="134586"/>
              </a:xfrm>
              <a:custGeom>
                <a:avLst/>
                <a:gdLst>
                  <a:gd name="connsiteX0" fmla="*/ 55348 w 134653"/>
                  <a:gd name="connsiteY0" fmla="*/ 134564 h 134586"/>
                  <a:gd name="connsiteX1" fmla="*/ 6271 w 134653"/>
                  <a:gd name="connsiteY1" fmla="*/ 117564 h 134586"/>
                  <a:gd name="connsiteX2" fmla="*/ 3547 w 134653"/>
                  <a:gd name="connsiteY2" fmla="*/ 94436 h 134586"/>
                  <a:gd name="connsiteX3" fmla="*/ 26679 w 134653"/>
                  <a:gd name="connsiteY3" fmla="*/ 91713 h 134586"/>
                  <a:gd name="connsiteX4" fmla="*/ 55348 w 134653"/>
                  <a:gd name="connsiteY4" fmla="*/ 101640 h 134586"/>
                  <a:gd name="connsiteX5" fmla="*/ 101701 w 134653"/>
                  <a:gd name="connsiteY5" fmla="*/ 55296 h 134586"/>
                  <a:gd name="connsiteX6" fmla="*/ 91794 w 134653"/>
                  <a:gd name="connsiteY6" fmla="*/ 26655 h 134586"/>
                  <a:gd name="connsiteX7" fmla="*/ 94562 w 134653"/>
                  <a:gd name="connsiteY7" fmla="*/ 3527 h 134586"/>
                  <a:gd name="connsiteX8" fmla="*/ 117694 w 134653"/>
                  <a:gd name="connsiteY8" fmla="*/ 6294 h 134586"/>
                  <a:gd name="connsiteX9" fmla="*/ 134654 w 134653"/>
                  <a:gd name="connsiteY9" fmla="*/ 55296 h 134586"/>
                  <a:gd name="connsiteX10" fmla="*/ 55348 w 134653"/>
                  <a:gd name="connsiteY10" fmla="*/ 134586 h 13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4653" h="134586">
                    <a:moveTo>
                      <a:pt x="55348" y="134564"/>
                    </a:moveTo>
                    <a:cubicBezTo>
                      <a:pt x="37598" y="134564"/>
                      <a:pt x="20177" y="128524"/>
                      <a:pt x="6271" y="117564"/>
                    </a:cubicBezTo>
                    <a:cubicBezTo>
                      <a:pt x="-869" y="111920"/>
                      <a:pt x="-2099" y="101575"/>
                      <a:pt x="3547" y="94436"/>
                    </a:cubicBezTo>
                    <a:cubicBezTo>
                      <a:pt x="9193" y="87298"/>
                      <a:pt x="19540" y="86068"/>
                      <a:pt x="26679" y="91713"/>
                    </a:cubicBezTo>
                    <a:cubicBezTo>
                      <a:pt x="34917" y="98214"/>
                      <a:pt x="44825" y="101640"/>
                      <a:pt x="55348" y="101640"/>
                    </a:cubicBezTo>
                    <a:cubicBezTo>
                      <a:pt x="80897" y="101640"/>
                      <a:pt x="101701" y="80862"/>
                      <a:pt x="101701" y="55296"/>
                    </a:cubicBezTo>
                    <a:cubicBezTo>
                      <a:pt x="101701" y="44797"/>
                      <a:pt x="98274" y="34892"/>
                      <a:pt x="91794" y="26655"/>
                    </a:cubicBezTo>
                    <a:cubicBezTo>
                      <a:pt x="86170" y="19517"/>
                      <a:pt x="87400" y="9150"/>
                      <a:pt x="94562" y="3527"/>
                    </a:cubicBezTo>
                    <a:cubicBezTo>
                      <a:pt x="101701" y="-2096"/>
                      <a:pt x="112070" y="-866"/>
                      <a:pt x="117694" y="6294"/>
                    </a:cubicBezTo>
                    <a:cubicBezTo>
                      <a:pt x="128788" y="20395"/>
                      <a:pt x="134654" y="37330"/>
                      <a:pt x="134654" y="55296"/>
                    </a:cubicBezTo>
                    <a:cubicBezTo>
                      <a:pt x="134654" y="99027"/>
                      <a:pt x="99087" y="134586"/>
                      <a:pt x="55348" y="1345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 dirty="0"/>
              </a:p>
            </p:txBody>
          </p:sp>
        </p:grpSp>
        <p:sp>
          <p:nvSpPr>
            <p:cNvPr id="84" name="Freeform 448">
              <a:extLst>
                <a:ext uri="{FF2B5EF4-FFF2-40B4-BE49-F238E27FC236}">
                  <a16:creationId xmlns:a16="http://schemas.microsoft.com/office/drawing/2014/main" id="{B18F496F-1290-11A1-FC00-C7F806F38DA6}"/>
                </a:ext>
              </a:extLst>
            </p:cNvPr>
            <p:cNvSpPr/>
            <p:nvPr/>
          </p:nvSpPr>
          <p:spPr>
            <a:xfrm>
              <a:off x="14723280" y="5870120"/>
              <a:ext cx="256375" cy="448608"/>
            </a:xfrm>
            <a:custGeom>
              <a:avLst/>
              <a:gdLst>
                <a:gd name="connsiteX0" fmla="*/ 29120 w 256375"/>
                <a:gd name="connsiteY0" fmla="*/ 448608 h 448608"/>
                <a:gd name="connsiteX1" fmla="*/ 19080 w 256375"/>
                <a:gd name="connsiteY1" fmla="*/ 445182 h 448608"/>
                <a:gd name="connsiteX2" fmla="*/ 14621 w 256375"/>
                <a:gd name="connsiteY2" fmla="*/ 424316 h 448608"/>
                <a:gd name="connsiteX3" fmla="*/ 93201 w 256375"/>
                <a:gd name="connsiteY3" fmla="*/ 278584 h 448608"/>
                <a:gd name="connsiteX4" fmla="*/ 11040 w 256375"/>
                <a:gd name="connsiteY4" fmla="*/ 249833 h 448608"/>
                <a:gd name="connsiteX5" fmla="*/ 671 w 256375"/>
                <a:gd name="connsiteY5" fmla="*/ 238939 h 448608"/>
                <a:gd name="connsiteX6" fmla="*/ 3461 w 256375"/>
                <a:gd name="connsiteY6" fmla="*/ 224179 h 448608"/>
                <a:gd name="connsiteX7" fmla="*/ 172837 w 256375"/>
                <a:gd name="connsiteY7" fmla="*/ 6362 h 448608"/>
                <a:gd name="connsiteX8" fmla="*/ 193487 w 256375"/>
                <a:gd name="connsiteY8" fmla="*/ 1881 h 448608"/>
                <a:gd name="connsiteX9" fmla="*/ 201549 w 256375"/>
                <a:gd name="connsiteY9" fmla="*/ 21407 h 448608"/>
                <a:gd name="connsiteX10" fmla="*/ 149770 w 256375"/>
                <a:gd name="connsiteY10" fmla="*/ 186116 h 448608"/>
                <a:gd name="connsiteX11" fmla="*/ 245222 w 256375"/>
                <a:gd name="connsiteY11" fmla="*/ 218688 h 448608"/>
                <a:gd name="connsiteX12" fmla="*/ 256009 w 256375"/>
                <a:gd name="connsiteY12" fmla="*/ 230812 h 448608"/>
                <a:gd name="connsiteX13" fmla="*/ 251176 w 256375"/>
                <a:gd name="connsiteY13" fmla="*/ 246297 h 448608"/>
                <a:gd name="connsiteX14" fmla="*/ 40367 w 256375"/>
                <a:gd name="connsiteY14" fmla="*/ 444150 h 448608"/>
                <a:gd name="connsiteX15" fmla="*/ 29098 w 256375"/>
                <a:gd name="connsiteY15" fmla="*/ 448608 h 448608"/>
                <a:gd name="connsiteX16" fmla="*/ 43553 w 256375"/>
                <a:gd name="connsiteY16" fmla="*/ 226310 h 448608"/>
                <a:gd name="connsiteX17" fmla="*/ 122309 w 256375"/>
                <a:gd name="connsiteY17" fmla="*/ 253875 h 448608"/>
                <a:gd name="connsiteX18" fmla="*/ 132217 w 256375"/>
                <a:gd name="connsiteY18" fmla="*/ 263473 h 448608"/>
                <a:gd name="connsiteX19" fmla="*/ 131360 w 256375"/>
                <a:gd name="connsiteY19" fmla="*/ 277245 h 448608"/>
                <a:gd name="connsiteX20" fmla="*/ 91685 w 256375"/>
                <a:gd name="connsiteY20" fmla="*/ 350825 h 448608"/>
                <a:gd name="connsiteX21" fmla="*/ 208689 w 256375"/>
                <a:gd name="connsiteY21" fmla="*/ 241026 h 448608"/>
                <a:gd name="connsiteX22" fmla="*/ 123957 w 256375"/>
                <a:gd name="connsiteY22" fmla="*/ 212121 h 448608"/>
                <a:gd name="connsiteX23" fmla="*/ 113566 w 256375"/>
                <a:gd name="connsiteY23" fmla="*/ 191585 h 448608"/>
                <a:gd name="connsiteX24" fmla="*/ 142740 w 256375"/>
                <a:gd name="connsiteY24" fmla="*/ 98787 h 448608"/>
                <a:gd name="connsiteX25" fmla="*/ 43575 w 256375"/>
                <a:gd name="connsiteY25" fmla="*/ 226288 h 448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6375" h="448608">
                  <a:moveTo>
                    <a:pt x="29120" y="448608"/>
                  </a:moveTo>
                  <a:cubicBezTo>
                    <a:pt x="25583" y="448608"/>
                    <a:pt x="22046" y="447489"/>
                    <a:pt x="19080" y="445182"/>
                  </a:cubicBezTo>
                  <a:cubicBezTo>
                    <a:pt x="12687" y="440262"/>
                    <a:pt x="10798" y="431411"/>
                    <a:pt x="14621" y="424316"/>
                  </a:cubicBezTo>
                  <a:lnTo>
                    <a:pt x="93201" y="278584"/>
                  </a:lnTo>
                  <a:lnTo>
                    <a:pt x="11040" y="249833"/>
                  </a:lnTo>
                  <a:cubicBezTo>
                    <a:pt x="6031" y="248076"/>
                    <a:pt x="2186" y="244035"/>
                    <a:pt x="671" y="238939"/>
                  </a:cubicBezTo>
                  <a:cubicBezTo>
                    <a:pt x="-823" y="233844"/>
                    <a:pt x="209" y="228353"/>
                    <a:pt x="3461" y="224179"/>
                  </a:cubicBezTo>
                  <a:lnTo>
                    <a:pt x="172837" y="6362"/>
                  </a:lnTo>
                  <a:cubicBezTo>
                    <a:pt x="177736" y="58"/>
                    <a:pt x="186435" y="-1809"/>
                    <a:pt x="193487" y="1881"/>
                  </a:cubicBezTo>
                  <a:cubicBezTo>
                    <a:pt x="200539" y="5593"/>
                    <a:pt x="203944" y="13807"/>
                    <a:pt x="201549" y="21407"/>
                  </a:cubicBezTo>
                  <a:lnTo>
                    <a:pt x="149770" y="186116"/>
                  </a:lnTo>
                  <a:lnTo>
                    <a:pt x="245222" y="218688"/>
                  </a:lnTo>
                  <a:cubicBezTo>
                    <a:pt x="250692" y="220555"/>
                    <a:pt x="254778" y="225146"/>
                    <a:pt x="256009" y="230812"/>
                  </a:cubicBezTo>
                  <a:cubicBezTo>
                    <a:pt x="257217" y="236457"/>
                    <a:pt x="255394" y="242344"/>
                    <a:pt x="251176" y="246297"/>
                  </a:cubicBezTo>
                  <a:lnTo>
                    <a:pt x="40367" y="444150"/>
                  </a:lnTo>
                  <a:cubicBezTo>
                    <a:pt x="37204" y="447115"/>
                    <a:pt x="33162" y="448608"/>
                    <a:pt x="29098" y="448608"/>
                  </a:cubicBezTo>
                  <a:close/>
                  <a:moveTo>
                    <a:pt x="43553" y="226310"/>
                  </a:moveTo>
                  <a:lnTo>
                    <a:pt x="122309" y="253875"/>
                  </a:lnTo>
                  <a:cubicBezTo>
                    <a:pt x="126857" y="255478"/>
                    <a:pt x="130482" y="258971"/>
                    <a:pt x="132217" y="263473"/>
                  </a:cubicBezTo>
                  <a:cubicBezTo>
                    <a:pt x="133953" y="267976"/>
                    <a:pt x="133645" y="273005"/>
                    <a:pt x="131360" y="277245"/>
                  </a:cubicBezTo>
                  <a:lnTo>
                    <a:pt x="91685" y="350825"/>
                  </a:lnTo>
                  <a:lnTo>
                    <a:pt x="208689" y="241026"/>
                  </a:lnTo>
                  <a:lnTo>
                    <a:pt x="123957" y="212121"/>
                  </a:lnTo>
                  <a:cubicBezTo>
                    <a:pt x="115499" y="209244"/>
                    <a:pt x="110886" y="200129"/>
                    <a:pt x="113566" y="191585"/>
                  </a:cubicBezTo>
                  <a:lnTo>
                    <a:pt x="142740" y="98787"/>
                  </a:lnTo>
                  <a:lnTo>
                    <a:pt x="43575" y="2262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5" name="Freeform 449">
              <a:extLst>
                <a:ext uri="{FF2B5EF4-FFF2-40B4-BE49-F238E27FC236}">
                  <a16:creationId xmlns:a16="http://schemas.microsoft.com/office/drawing/2014/main" id="{B7A8B5E9-C999-5811-5190-1E64D9DC5261}"/>
                </a:ext>
              </a:extLst>
            </p:cNvPr>
            <p:cNvSpPr/>
            <p:nvPr/>
          </p:nvSpPr>
          <p:spPr>
            <a:xfrm>
              <a:off x="15291500" y="5802401"/>
              <a:ext cx="44753" cy="35423"/>
            </a:xfrm>
            <a:custGeom>
              <a:avLst/>
              <a:gdLst>
                <a:gd name="connsiteX0" fmla="*/ 16457 w 44753"/>
                <a:gd name="connsiteY0" fmla="*/ 35424 h 35423"/>
                <a:gd name="connsiteX1" fmla="*/ 354 w 44753"/>
                <a:gd name="connsiteY1" fmla="*/ 22311 h 35423"/>
                <a:gd name="connsiteX2" fmla="*/ 13117 w 44753"/>
                <a:gd name="connsiteY2" fmla="*/ 2807 h 35423"/>
                <a:gd name="connsiteX3" fmla="*/ 24892 w 44753"/>
                <a:gd name="connsiteY3" fmla="*/ 347 h 35423"/>
                <a:gd name="connsiteX4" fmla="*/ 44400 w 44753"/>
                <a:gd name="connsiteY4" fmla="*/ 13108 h 35423"/>
                <a:gd name="connsiteX5" fmla="*/ 31637 w 44753"/>
                <a:gd name="connsiteY5" fmla="*/ 32612 h 35423"/>
                <a:gd name="connsiteX6" fmla="*/ 19862 w 44753"/>
                <a:gd name="connsiteY6" fmla="*/ 35072 h 35423"/>
                <a:gd name="connsiteX7" fmla="*/ 16479 w 44753"/>
                <a:gd name="connsiteY7" fmla="*/ 35424 h 3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53" h="35423">
                  <a:moveTo>
                    <a:pt x="16457" y="35424"/>
                  </a:moveTo>
                  <a:cubicBezTo>
                    <a:pt x="8812" y="35424"/>
                    <a:pt x="1979" y="30087"/>
                    <a:pt x="354" y="22311"/>
                  </a:cubicBezTo>
                  <a:cubicBezTo>
                    <a:pt x="-1514" y="13416"/>
                    <a:pt x="4198" y="4674"/>
                    <a:pt x="13117" y="2807"/>
                  </a:cubicBezTo>
                  <a:lnTo>
                    <a:pt x="24892" y="347"/>
                  </a:lnTo>
                  <a:cubicBezTo>
                    <a:pt x="33812" y="-1498"/>
                    <a:pt x="42533" y="4191"/>
                    <a:pt x="44400" y="13108"/>
                  </a:cubicBezTo>
                  <a:cubicBezTo>
                    <a:pt x="46268" y="22004"/>
                    <a:pt x="40556" y="30746"/>
                    <a:pt x="31637" y="32612"/>
                  </a:cubicBezTo>
                  <a:lnTo>
                    <a:pt x="19862" y="35072"/>
                  </a:lnTo>
                  <a:cubicBezTo>
                    <a:pt x="18719" y="35314"/>
                    <a:pt x="17599" y="35424"/>
                    <a:pt x="16479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6" name="Freeform 450">
              <a:extLst>
                <a:ext uri="{FF2B5EF4-FFF2-40B4-BE49-F238E27FC236}">
                  <a16:creationId xmlns:a16="http://schemas.microsoft.com/office/drawing/2014/main" id="{D7669ED2-1EE5-6825-7507-FB9224E0930C}"/>
                </a:ext>
              </a:extLst>
            </p:cNvPr>
            <p:cNvSpPr/>
            <p:nvPr/>
          </p:nvSpPr>
          <p:spPr>
            <a:xfrm>
              <a:off x="15090803" y="5573074"/>
              <a:ext cx="250103" cy="306681"/>
            </a:xfrm>
            <a:custGeom>
              <a:avLst/>
              <a:gdLst>
                <a:gd name="connsiteX0" fmla="*/ 16473 w 250103"/>
                <a:gd name="connsiteY0" fmla="*/ 306681 h 306681"/>
                <a:gd name="connsiteX1" fmla="*/ 1820 w 250103"/>
                <a:gd name="connsiteY1" fmla="*/ 297742 h 306681"/>
                <a:gd name="connsiteX2" fmla="*/ 5313 w 250103"/>
                <a:gd name="connsiteY2" fmla="*/ 278084 h 306681"/>
                <a:gd name="connsiteX3" fmla="*/ 137541 w 250103"/>
                <a:gd name="connsiteY3" fmla="*/ 156315 h 306681"/>
                <a:gd name="connsiteX4" fmla="*/ 108477 w 250103"/>
                <a:gd name="connsiteY4" fmla="*/ 151680 h 306681"/>
                <a:gd name="connsiteX5" fmla="*/ 95361 w 250103"/>
                <a:gd name="connsiteY5" fmla="*/ 140369 h 306681"/>
                <a:gd name="connsiteX6" fmla="*/ 99601 w 250103"/>
                <a:gd name="connsiteY6" fmla="*/ 123588 h 306681"/>
                <a:gd name="connsiteX7" fmla="*/ 222141 w 250103"/>
                <a:gd name="connsiteY7" fmla="*/ 4653 h 306681"/>
                <a:gd name="connsiteX8" fmla="*/ 245449 w 250103"/>
                <a:gd name="connsiteY8" fmla="*/ 5004 h 306681"/>
                <a:gd name="connsiteX9" fmla="*/ 245098 w 250103"/>
                <a:gd name="connsiteY9" fmla="*/ 28308 h 306681"/>
                <a:gd name="connsiteX10" fmla="*/ 146152 w 250103"/>
                <a:gd name="connsiteY10" fmla="*/ 124335 h 306681"/>
                <a:gd name="connsiteX11" fmla="*/ 176315 w 250103"/>
                <a:gd name="connsiteY11" fmla="*/ 129145 h 306681"/>
                <a:gd name="connsiteX12" fmla="*/ 189496 w 250103"/>
                <a:gd name="connsiteY12" fmla="*/ 140654 h 306681"/>
                <a:gd name="connsiteX13" fmla="*/ 184882 w 250103"/>
                <a:gd name="connsiteY13" fmla="*/ 157523 h 306681"/>
                <a:gd name="connsiteX14" fmla="*/ 71592 w 250103"/>
                <a:gd name="connsiteY14" fmla="*/ 261853 h 306681"/>
                <a:gd name="connsiteX15" fmla="*/ 160651 w 250103"/>
                <a:gd name="connsiteY15" fmla="*/ 243249 h 306681"/>
                <a:gd name="connsiteX16" fmla="*/ 180159 w 250103"/>
                <a:gd name="connsiteY16" fmla="*/ 256010 h 306681"/>
                <a:gd name="connsiteX17" fmla="*/ 167396 w 250103"/>
                <a:gd name="connsiteY17" fmla="*/ 275514 h 306681"/>
                <a:gd name="connsiteX18" fmla="*/ 19878 w 250103"/>
                <a:gd name="connsiteY18" fmla="*/ 306330 h 306681"/>
                <a:gd name="connsiteX19" fmla="*/ 16495 w 250103"/>
                <a:gd name="connsiteY19" fmla="*/ 306681 h 30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0103" h="306681">
                  <a:moveTo>
                    <a:pt x="16473" y="306681"/>
                  </a:moveTo>
                  <a:cubicBezTo>
                    <a:pt x="10388" y="306681"/>
                    <a:pt x="4698" y="303299"/>
                    <a:pt x="1820" y="297742"/>
                  </a:cubicBezTo>
                  <a:cubicBezTo>
                    <a:pt x="-1563" y="291152"/>
                    <a:pt x="-135" y="283114"/>
                    <a:pt x="5313" y="278084"/>
                  </a:cubicBezTo>
                  <a:lnTo>
                    <a:pt x="137541" y="156315"/>
                  </a:lnTo>
                  <a:lnTo>
                    <a:pt x="108477" y="151680"/>
                  </a:lnTo>
                  <a:cubicBezTo>
                    <a:pt x="102325" y="150692"/>
                    <a:pt x="97251" y="146321"/>
                    <a:pt x="95361" y="140369"/>
                  </a:cubicBezTo>
                  <a:cubicBezTo>
                    <a:pt x="93472" y="134417"/>
                    <a:pt x="95120" y="127937"/>
                    <a:pt x="99601" y="123588"/>
                  </a:cubicBezTo>
                  <a:lnTo>
                    <a:pt x="222141" y="4653"/>
                  </a:lnTo>
                  <a:cubicBezTo>
                    <a:pt x="228665" y="-1694"/>
                    <a:pt x="239100" y="-1519"/>
                    <a:pt x="245449" y="5004"/>
                  </a:cubicBezTo>
                  <a:cubicBezTo>
                    <a:pt x="251798" y="11527"/>
                    <a:pt x="251622" y="21960"/>
                    <a:pt x="245098" y="28308"/>
                  </a:cubicBezTo>
                  <a:lnTo>
                    <a:pt x="146152" y="124335"/>
                  </a:lnTo>
                  <a:lnTo>
                    <a:pt x="176315" y="129145"/>
                  </a:lnTo>
                  <a:cubicBezTo>
                    <a:pt x="182554" y="130133"/>
                    <a:pt x="187672" y="134614"/>
                    <a:pt x="189496" y="140654"/>
                  </a:cubicBezTo>
                  <a:cubicBezTo>
                    <a:pt x="191319" y="146694"/>
                    <a:pt x="189518" y="153262"/>
                    <a:pt x="184882" y="157523"/>
                  </a:cubicBezTo>
                  <a:lnTo>
                    <a:pt x="71592" y="261853"/>
                  </a:lnTo>
                  <a:lnTo>
                    <a:pt x="160651" y="243249"/>
                  </a:lnTo>
                  <a:cubicBezTo>
                    <a:pt x="169571" y="241404"/>
                    <a:pt x="178292" y="247092"/>
                    <a:pt x="180159" y="256010"/>
                  </a:cubicBezTo>
                  <a:cubicBezTo>
                    <a:pt x="182027" y="264927"/>
                    <a:pt x="176315" y="273647"/>
                    <a:pt x="167396" y="275514"/>
                  </a:cubicBezTo>
                  <a:lnTo>
                    <a:pt x="19878" y="306330"/>
                  </a:lnTo>
                  <a:cubicBezTo>
                    <a:pt x="18758" y="306571"/>
                    <a:pt x="17615" y="306681"/>
                    <a:pt x="16495" y="3066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7" name="Freeform 451">
              <a:extLst>
                <a:ext uri="{FF2B5EF4-FFF2-40B4-BE49-F238E27FC236}">
                  <a16:creationId xmlns:a16="http://schemas.microsoft.com/office/drawing/2014/main" id="{D36302ED-4ECC-ACD8-46EF-A642A066D660}"/>
                </a:ext>
              </a:extLst>
            </p:cNvPr>
            <p:cNvSpPr/>
            <p:nvPr/>
          </p:nvSpPr>
          <p:spPr>
            <a:xfrm>
              <a:off x="14897194" y="5670394"/>
              <a:ext cx="38221" cy="41027"/>
            </a:xfrm>
            <a:custGeom>
              <a:avLst/>
              <a:gdLst>
                <a:gd name="connsiteX0" fmla="*/ 21769 w 38221"/>
                <a:gd name="connsiteY0" fmla="*/ 41027 h 41027"/>
                <a:gd name="connsiteX1" fmla="*/ 7951 w 38221"/>
                <a:gd name="connsiteY1" fmla="*/ 33560 h 41027"/>
                <a:gd name="connsiteX2" fmla="*/ 2679 w 38221"/>
                <a:gd name="connsiteY2" fmla="*/ 25477 h 41027"/>
                <a:gd name="connsiteX3" fmla="*/ 7467 w 38221"/>
                <a:gd name="connsiteY3" fmla="*/ 2678 h 41027"/>
                <a:gd name="connsiteX4" fmla="*/ 30271 w 38221"/>
                <a:gd name="connsiteY4" fmla="*/ 7467 h 41027"/>
                <a:gd name="connsiteX5" fmla="*/ 35543 w 38221"/>
                <a:gd name="connsiteY5" fmla="*/ 15549 h 41027"/>
                <a:gd name="connsiteX6" fmla="*/ 30754 w 38221"/>
                <a:gd name="connsiteY6" fmla="*/ 38348 h 41027"/>
                <a:gd name="connsiteX7" fmla="*/ 21769 w 38221"/>
                <a:gd name="connsiteY7" fmla="*/ 41027 h 4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221" h="41027">
                  <a:moveTo>
                    <a:pt x="21769" y="41027"/>
                  </a:moveTo>
                  <a:cubicBezTo>
                    <a:pt x="16387" y="41027"/>
                    <a:pt x="11114" y="38392"/>
                    <a:pt x="7951" y="33560"/>
                  </a:cubicBezTo>
                  <a:lnTo>
                    <a:pt x="2679" y="25477"/>
                  </a:lnTo>
                  <a:cubicBezTo>
                    <a:pt x="-2286" y="17856"/>
                    <a:pt x="-155" y="7642"/>
                    <a:pt x="7467" y="2678"/>
                  </a:cubicBezTo>
                  <a:cubicBezTo>
                    <a:pt x="15091" y="-2286"/>
                    <a:pt x="25306" y="-155"/>
                    <a:pt x="30271" y="7467"/>
                  </a:cubicBezTo>
                  <a:lnTo>
                    <a:pt x="35543" y="15549"/>
                  </a:lnTo>
                  <a:cubicBezTo>
                    <a:pt x="40508" y="23171"/>
                    <a:pt x="38377" y="33384"/>
                    <a:pt x="30754" y="38348"/>
                  </a:cubicBezTo>
                  <a:cubicBezTo>
                    <a:pt x="27986" y="40171"/>
                    <a:pt x="24845" y="41027"/>
                    <a:pt x="21769" y="410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8" name="Freeform 452">
              <a:extLst>
                <a:ext uri="{FF2B5EF4-FFF2-40B4-BE49-F238E27FC236}">
                  <a16:creationId xmlns:a16="http://schemas.microsoft.com/office/drawing/2014/main" id="{2512D07E-6FF7-280D-50FF-D35FA40891ED}"/>
                </a:ext>
              </a:extLst>
            </p:cNvPr>
            <p:cNvSpPr/>
            <p:nvPr/>
          </p:nvSpPr>
          <p:spPr>
            <a:xfrm>
              <a:off x="14933485" y="5573069"/>
              <a:ext cx="245254" cy="297196"/>
            </a:xfrm>
            <a:custGeom>
              <a:avLst/>
              <a:gdLst>
                <a:gd name="connsiteX0" fmla="*/ 79722 w 245254"/>
                <a:gd name="connsiteY0" fmla="*/ 297153 h 297196"/>
                <a:gd name="connsiteX1" fmla="*/ 78426 w 245254"/>
                <a:gd name="connsiteY1" fmla="*/ 297109 h 297196"/>
                <a:gd name="connsiteX2" fmla="*/ 65531 w 245254"/>
                <a:gd name="connsiteY2" fmla="*/ 289048 h 297196"/>
                <a:gd name="connsiteX3" fmla="*/ 2284 w 245254"/>
                <a:gd name="connsiteY3" fmla="*/ 181841 h 297196"/>
                <a:gd name="connsiteX4" fmla="*/ 8106 w 245254"/>
                <a:gd name="connsiteY4" fmla="*/ 159284 h 297196"/>
                <a:gd name="connsiteX5" fmla="*/ 30667 w 245254"/>
                <a:gd name="connsiteY5" fmla="*/ 165105 h 297196"/>
                <a:gd name="connsiteX6" fmla="*/ 81963 w 245254"/>
                <a:gd name="connsiteY6" fmla="*/ 252061 h 297196"/>
                <a:gd name="connsiteX7" fmla="*/ 149055 w 245254"/>
                <a:gd name="connsiteY7" fmla="*/ 170684 h 297196"/>
                <a:gd name="connsiteX8" fmla="*/ 114454 w 245254"/>
                <a:gd name="connsiteY8" fmla="*/ 149444 h 297196"/>
                <a:gd name="connsiteX9" fmla="*/ 106766 w 245254"/>
                <a:gd name="connsiteY9" fmla="*/ 137825 h 297196"/>
                <a:gd name="connsiteX10" fmla="*/ 110742 w 245254"/>
                <a:gd name="connsiteY10" fmla="*/ 124472 h 297196"/>
                <a:gd name="connsiteX11" fmla="*/ 216453 w 245254"/>
                <a:gd name="connsiteY11" fmla="*/ 5536 h 297196"/>
                <a:gd name="connsiteX12" fmla="*/ 239718 w 245254"/>
                <a:gd name="connsiteY12" fmla="*/ 4174 h 297196"/>
                <a:gd name="connsiteX13" fmla="*/ 241080 w 245254"/>
                <a:gd name="connsiteY13" fmla="*/ 27434 h 297196"/>
                <a:gd name="connsiteX14" fmla="*/ 148439 w 245254"/>
                <a:gd name="connsiteY14" fmla="*/ 131676 h 297196"/>
                <a:gd name="connsiteX15" fmla="*/ 182424 w 245254"/>
                <a:gd name="connsiteY15" fmla="*/ 152542 h 297196"/>
                <a:gd name="connsiteX16" fmla="*/ 190047 w 245254"/>
                <a:gd name="connsiteY16" fmla="*/ 163875 h 297196"/>
                <a:gd name="connsiteX17" fmla="*/ 186510 w 245254"/>
                <a:gd name="connsiteY17" fmla="*/ 177053 h 297196"/>
                <a:gd name="connsiteX18" fmla="*/ 92420 w 245254"/>
                <a:gd name="connsiteY18" fmla="*/ 291201 h 297196"/>
                <a:gd name="connsiteX19" fmla="*/ 79700 w 245254"/>
                <a:gd name="connsiteY19" fmla="*/ 297197 h 29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5254" h="297196">
                  <a:moveTo>
                    <a:pt x="79722" y="297153"/>
                  </a:moveTo>
                  <a:cubicBezTo>
                    <a:pt x="79283" y="297153"/>
                    <a:pt x="78866" y="297153"/>
                    <a:pt x="78426" y="297109"/>
                  </a:cubicBezTo>
                  <a:cubicBezTo>
                    <a:pt x="73066" y="296692"/>
                    <a:pt x="68255" y="293683"/>
                    <a:pt x="65531" y="289048"/>
                  </a:cubicBezTo>
                  <a:lnTo>
                    <a:pt x="2284" y="181841"/>
                  </a:lnTo>
                  <a:cubicBezTo>
                    <a:pt x="-2329" y="174001"/>
                    <a:pt x="263" y="163897"/>
                    <a:pt x="8106" y="159284"/>
                  </a:cubicBezTo>
                  <a:cubicBezTo>
                    <a:pt x="15948" y="154672"/>
                    <a:pt x="26054" y="157264"/>
                    <a:pt x="30667" y="165105"/>
                  </a:cubicBezTo>
                  <a:lnTo>
                    <a:pt x="81963" y="252061"/>
                  </a:lnTo>
                  <a:lnTo>
                    <a:pt x="149055" y="170684"/>
                  </a:lnTo>
                  <a:lnTo>
                    <a:pt x="114454" y="149444"/>
                  </a:lnTo>
                  <a:cubicBezTo>
                    <a:pt x="110302" y="146897"/>
                    <a:pt x="107490" y="142636"/>
                    <a:pt x="106766" y="137825"/>
                  </a:cubicBezTo>
                  <a:cubicBezTo>
                    <a:pt x="106062" y="132993"/>
                    <a:pt x="107512" y="128117"/>
                    <a:pt x="110742" y="124472"/>
                  </a:cubicBezTo>
                  <a:lnTo>
                    <a:pt x="216453" y="5536"/>
                  </a:lnTo>
                  <a:cubicBezTo>
                    <a:pt x="222495" y="-1273"/>
                    <a:pt x="232908" y="-1888"/>
                    <a:pt x="239718" y="4174"/>
                  </a:cubicBezTo>
                  <a:cubicBezTo>
                    <a:pt x="246528" y="10214"/>
                    <a:pt x="247143" y="20625"/>
                    <a:pt x="241080" y="27434"/>
                  </a:cubicBezTo>
                  <a:lnTo>
                    <a:pt x="148439" y="131676"/>
                  </a:lnTo>
                  <a:lnTo>
                    <a:pt x="182424" y="152542"/>
                  </a:lnTo>
                  <a:cubicBezTo>
                    <a:pt x="186488" y="155045"/>
                    <a:pt x="189279" y="159175"/>
                    <a:pt x="190047" y="163875"/>
                  </a:cubicBezTo>
                  <a:cubicBezTo>
                    <a:pt x="190838" y="168575"/>
                    <a:pt x="189542" y="173386"/>
                    <a:pt x="186510" y="177053"/>
                  </a:cubicBezTo>
                  <a:lnTo>
                    <a:pt x="92420" y="291201"/>
                  </a:lnTo>
                  <a:cubicBezTo>
                    <a:pt x="89279" y="295022"/>
                    <a:pt x="84599" y="297197"/>
                    <a:pt x="79700" y="2971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9" name="Freeform 453">
              <a:extLst>
                <a:ext uri="{FF2B5EF4-FFF2-40B4-BE49-F238E27FC236}">
                  <a16:creationId xmlns:a16="http://schemas.microsoft.com/office/drawing/2014/main" id="{046BCD4E-48B2-226D-E459-67EC8D59FD00}"/>
                </a:ext>
              </a:extLst>
            </p:cNvPr>
            <p:cNvSpPr/>
            <p:nvPr/>
          </p:nvSpPr>
          <p:spPr>
            <a:xfrm>
              <a:off x="14376201" y="6378143"/>
              <a:ext cx="538256" cy="245798"/>
            </a:xfrm>
            <a:custGeom>
              <a:avLst/>
              <a:gdLst>
                <a:gd name="connsiteX0" fmla="*/ 369190 w 538256"/>
                <a:gd name="connsiteY0" fmla="*/ 245776 h 245798"/>
                <a:gd name="connsiteX1" fmla="*/ 368487 w 538256"/>
                <a:gd name="connsiteY1" fmla="*/ 245776 h 245798"/>
                <a:gd name="connsiteX2" fmla="*/ 352758 w 538256"/>
                <a:gd name="connsiteY2" fmla="*/ 230402 h 245798"/>
                <a:gd name="connsiteX3" fmla="*/ 291093 w 538256"/>
                <a:gd name="connsiteY3" fmla="*/ 142281 h 245798"/>
                <a:gd name="connsiteX4" fmla="*/ 209700 w 538256"/>
                <a:gd name="connsiteY4" fmla="*/ 177336 h 245798"/>
                <a:gd name="connsiteX5" fmla="*/ 167565 w 538256"/>
                <a:gd name="connsiteY5" fmla="*/ 221813 h 245798"/>
                <a:gd name="connsiteX6" fmla="*/ 163303 w 538256"/>
                <a:gd name="connsiteY6" fmla="*/ 227260 h 245798"/>
                <a:gd name="connsiteX7" fmla="*/ 140544 w 538256"/>
                <a:gd name="connsiteY7" fmla="*/ 229347 h 245798"/>
                <a:gd name="connsiteX8" fmla="*/ 137600 w 538256"/>
                <a:gd name="connsiteY8" fmla="*/ 206680 h 245798"/>
                <a:gd name="connsiteX9" fmla="*/ 141115 w 538256"/>
                <a:gd name="connsiteY9" fmla="*/ 202112 h 245798"/>
                <a:gd name="connsiteX10" fmla="*/ 169981 w 538256"/>
                <a:gd name="connsiteY10" fmla="*/ 87810 h 245798"/>
                <a:gd name="connsiteX11" fmla="*/ 119410 w 538256"/>
                <a:gd name="connsiteY11" fmla="*/ 34877 h 245798"/>
                <a:gd name="connsiteX12" fmla="*/ 30526 w 538256"/>
                <a:gd name="connsiteY12" fmla="*/ 74325 h 245798"/>
                <a:gd name="connsiteX13" fmla="*/ 7855 w 538256"/>
                <a:gd name="connsiteY13" fmla="*/ 79750 h 245798"/>
                <a:gd name="connsiteX14" fmla="*/ 2429 w 538256"/>
                <a:gd name="connsiteY14" fmla="*/ 57083 h 245798"/>
                <a:gd name="connsiteX15" fmla="*/ 126418 w 538256"/>
                <a:gd name="connsiteY15" fmla="*/ 2678 h 245798"/>
                <a:gd name="connsiteX16" fmla="*/ 202692 w 538256"/>
                <a:gd name="connsiteY16" fmla="*/ 83813 h 245798"/>
                <a:gd name="connsiteX17" fmla="*/ 201176 w 538256"/>
                <a:gd name="connsiteY17" fmla="*/ 141600 h 245798"/>
                <a:gd name="connsiteX18" fmla="*/ 299024 w 538256"/>
                <a:gd name="connsiteY18" fmla="*/ 110280 h 245798"/>
                <a:gd name="connsiteX19" fmla="*/ 372244 w 538256"/>
                <a:gd name="connsiteY19" fmla="*/ 175953 h 245798"/>
                <a:gd name="connsiteX20" fmla="*/ 408316 w 538256"/>
                <a:gd name="connsiteY20" fmla="*/ 136022 h 245798"/>
                <a:gd name="connsiteX21" fmla="*/ 524551 w 538256"/>
                <a:gd name="connsiteY21" fmla="*/ 114650 h 245798"/>
                <a:gd name="connsiteX22" fmla="*/ 538017 w 538256"/>
                <a:gd name="connsiteY22" fmla="*/ 133672 h 245798"/>
                <a:gd name="connsiteX23" fmla="*/ 518993 w 538256"/>
                <a:gd name="connsiteY23" fmla="*/ 147135 h 245798"/>
                <a:gd name="connsiteX24" fmla="*/ 427604 w 538256"/>
                <a:gd name="connsiteY24" fmla="*/ 162730 h 245798"/>
                <a:gd name="connsiteX25" fmla="*/ 385491 w 538256"/>
                <a:gd name="connsiteY25" fmla="*/ 231785 h 245798"/>
                <a:gd name="connsiteX26" fmla="*/ 369212 w 538256"/>
                <a:gd name="connsiteY26" fmla="*/ 245798 h 2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38256" h="245798">
                  <a:moveTo>
                    <a:pt x="369190" y="245776"/>
                  </a:moveTo>
                  <a:cubicBezTo>
                    <a:pt x="368949" y="245776"/>
                    <a:pt x="368729" y="245776"/>
                    <a:pt x="368487" y="245776"/>
                  </a:cubicBezTo>
                  <a:cubicBezTo>
                    <a:pt x="360074" y="245425"/>
                    <a:pt x="353307" y="238792"/>
                    <a:pt x="352758" y="230402"/>
                  </a:cubicBezTo>
                  <a:cubicBezTo>
                    <a:pt x="352714" y="229699"/>
                    <a:pt x="346893" y="156097"/>
                    <a:pt x="291093" y="142281"/>
                  </a:cubicBezTo>
                  <a:cubicBezTo>
                    <a:pt x="264357" y="135648"/>
                    <a:pt x="232064" y="157700"/>
                    <a:pt x="209700" y="177336"/>
                  </a:cubicBezTo>
                  <a:cubicBezTo>
                    <a:pt x="189929" y="194688"/>
                    <a:pt x="174243" y="213423"/>
                    <a:pt x="167565" y="221813"/>
                  </a:cubicBezTo>
                  <a:cubicBezTo>
                    <a:pt x="165214" y="225020"/>
                    <a:pt x="163633" y="226865"/>
                    <a:pt x="163303" y="227260"/>
                  </a:cubicBezTo>
                  <a:cubicBezTo>
                    <a:pt x="157503" y="233960"/>
                    <a:pt x="147464" y="234904"/>
                    <a:pt x="140544" y="229347"/>
                  </a:cubicBezTo>
                  <a:cubicBezTo>
                    <a:pt x="133624" y="223812"/>
                    <a:pt x="132328" y="213797"/>
                    <a:pt x="137600" y="206680"/>
                  </a:cubicBezTo>
                  <a:cubicBezTo>
                    <a:pt x="137798" y="206416"/>
                    <a:pt x="139006" y="204791"/>
                    <a:pt x="141115" y="202112"/>
                  </a:cubicBezTo>
                  <a:cubicBezTo>
                    <a:pt x="150034" y="189768"/>
                    <a:pt x="177143" y="146652"/>
                    <a:pt x="169981" y="87810"/>
                  </a:cubicBezTo>
                  <a:cubicBezTo>
                    <a:pt x="166708" y="60860"/>
                    <a:pt x="147793" y="41071"/>
                    <a:pt x="119410" y="34877"/>
                  </a:cubicBezTo>
                  <a:cubicBezTo>
                    <a:pt x="93114" y="29122"/>
                    <a:pt x="54033" y="36041"/>
                    <a:pt x="30526" y="74325"/>
                  </a:cubicBezTo>
                  <a:cubicBezTo>
                    <a:pt x="25759" y="82078"/>
                    <a:pt x="15632" y="84516"/>
                    <a:pt x="7855" y="79750"/>
                  </a:cubicBezTo>
                  <a:cubicBezTo>
                    <a:pt x="100" y="74984"/>
                    <a:pt x="-2316" y="64836"/>
                    <a:pt x="2429" y="57083"/>
                  </a:cubicBezTo>
                  <a:cubicBezTo>
                    <a:pt x="29208" y="13440"/>
                    <a:pt x="77890" y="-7909"/>
                    <a:pt x="126418" y="2678"/>
                  </a:cubicBezTo>
                  <a:cubicBezTo>
                    <a:pt x="168488" y="11859"/>
                    <a:pt x="197706" y="42938"/>
                    <a:pt x="202692" y="83813"/>
                  </a:cubicBezTo>
                  <a:cubicBezTo>
                    <a:pt x="205263" y="104986"/>
                    <a:pt x="204230" y="124359"/>
                    <a:pt x="201176" y="141600"/>
                  </a:cubicBezTo>
                  <a:cubicBezTo>
                    <a:pt x="237117" y="113618"/>
                    <a:pt x="269981" y="103098"/>
                    <a:pt x="299024" y="110280"/>
                  </a:cubicBezTo>
                  <a:cubicBezTo>
                    <a:pt x="331734" y="118385"/>
                    <a:pt x="357020" y="141073"/>
                    <a:pt x="372244" y="175953"/>
                  </a:cubicBezTo>
                  <a:cubicBezTo>
                    <a:pt x="380504" y="162115"/>
                    <a:pt x="392103" y="147729"/>
                    <a:pt x="408316" y="136022"/>
                  </a:cubicBezTo>
                  <a:cubicBezTo>
                    <a:pt x="438940" y="113904"/>
                    <a:pt x="478066" y="106722"/>
                    <a:pt x="524551" y="114650"/>
                  </a:cubicBezTo>
                  <a:cubicBezTo>
                    <a:pt x="533514" y="116188"/>
                    <a:pt x="539555" y="124688"/>
                    <a:pt x="538017" y="133672"/>
                  </a:cubicBezTo>
                  <a:cubicBezTo>
                    <a:pt x="536479" y="142633"/>
                    <a:pt x="527978" y="148673"/>
                    <a:pt x="518993" y="147135"/>
                  </a:cubicBezTo>
                  <a:cubicBezTo>
                    <a:pt x="481536" y="140744"/>
                    <a:pt x="450803" y="145993"/>
                    <a:pt x="427604" y="162730"/>
                  </a:cubicBezTo>
                  <a:cubicBezTo>
                    <a:pt x="392477" y="188099"/>
                    <a:pt x="385557" y="231346"/>
                    <a:pt x="385491" y="231785"/>
                  </a:cubicBezTo>
                  <a:cubicBezTo>
                    <a:pt x="384261" y="239868"/>
                    <a:pt x="377319" y="245798"/>
                    <a:pt x="369212" y="2457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0" name="Freeform 454">
              <a:extLst>
                <a:ext uri="{FF2B5EF4-FFF2-40B4-BE49-F238E27FC236}">
                  <a16:creationId xmlns:a16="http://schemas.microsoft.com/office/drawing/2014/main" id="{3BA1DBC3-4738-0C58-82FD-DE2F4AB5C81B}"/>
                </a:ext>
              </a:extLst>
            </p:cNvPr>
            <p:cNvSpPr/>
            <p:nvPr/>
          </p:nvSpPr>
          <p:spPr>
            <a:xfrm>
              <a:off x="14341872" y="6473482"/>
              <a:ext cx="40366" cy="44064"/>
            </a:xfrm>
            <a:custGeom>
              <a:avLst/>
              <a:gdLst>
                <a:gd name="connsiteX0" fmla="*/ 16460 w 40366"/>
                <a:gd name="connsiteY0" fmla="*/ 44065 h 44064"/>
                <a:gd name="connsiteX1" fmla="*/ 7343 w 40366"/>
                <a:gd name="connsiteY1" fmla="*/ 41297 h 44064"/>
                <a:gd name="connsiteX2" fmla="*/ 2773 w 40366"/>
                <a:gd name="connsiteY2" fmla="*/ 18455 h 44064"/>
                <a:gd name="connsiteX3" fmla="*/ 10177 w 40366"/>
                <a:gd name="connsiteY3" fmla="*/ 7341 h 44064"/>
                <a:gd name="connsiteX4" fmla="*/ 33024 w 40366"/>
                <a:gd name="connsiteY4" fmla="*/ 2773 h 44064"/>
                <a:gd name="connsiteX5" fmla="*/ 37593 w 40366"/>
                <a:gd name="connsiteY5" fmla="*/ 25615 h 44064"/>
                <a:gd name="connsiteX6" fmla="*/ 30190 w 40366"/>
                <a:gd name="connsiteY6" fmla="*/ 36729 h 44064"/>
                <a:gd name="connsiteX7" fmla="*/ 16460 w 40366"/>
                <a:gd name="connsiteY7" fmla="*/ 44065 h 4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66" h="44064">
                  <a:moveTo>
                    <a:pt x="16460" y="44065"/>
                  </a:moveTo>
                  <a:cubicBezTo>
                    <a:pt x="13318" y="44065"/>
                    <a:pt x="10155" y="43165"/>
                    <a:pt x="7343" y="41297"/>
                  </a:cubicBezTo>
                  <a:cubicBezTo>
                    <a:pt x="-236" y="36246"/>
                    <a:pt x="-2279" y="26033"/>
                    <a:pt x="2773" y="18455"/>
                  </a:cubicBezTo>
                  <a:lnTo>
                    <a:pt x="10177" y="7341"/>
                  </a:lnTo>
                  <a:cubicBezTo>
                    <a:pt x="15229" y="-236"/>
                    <a:pt x="25467" y="-2279"/>
                    <a:pt x="33024" y="2773"/>
                  </a:cubicBezTo>
                  <a:cubicBezTo>
                    <a:pt x="40603" y="7824"/>
                    <a:pt x="42646" y="18038"/>
                    <a:pt x="37593" y="25615"/>
                  </a:cubicBezTo>
                  <a:lnTo>
                    <a:pt x="30190" y="36729"/>
                  </a:lnTo>
                  <a:cubicBezTo>
                    <a:pt x="27004" y="41495"/>
                    <a:pt x="21798" y="44065"/>
                    <a:pt x="16460" y="44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1" name="Freeform 455">
              <a:extLst>
                <a:ext uri="{FF2B5EF4-FFF2-40B4-BE49-F238E27FC236}">
                  <a16:creationId xmlns:a16="http://schemas.microsoft.com/office/drawing/2014/main" id="{8AD61D4E-1554-3D3B-35CA-966F8987144E}"/>
                </a:ext>
              </a:extLst>
            </p:cNvPr>
            <p:cNvSpPr/>
            <p:nvPr/>
          </p:nvSpPr>
          <p:spPr>
            <a:xfrm>
              <a:off x="14935728" y="6505272"/>
              <a:ext cx="53751" cy="36523"/>
            </a:xfrm>
            <a:custGeom>
              <a:avLst/>
              <a:gdLst>
                <a:gd name="connsiteX0" fmla="*/ 37278 w 53751"/>
                <a:gd name="connsiteY0" fmla="*/ 36524 h 36523"/>
                <a:gd name="connsiteX1" fmla="*/ 34488 w 53751"/>
                <a:gd name="connsiteY1" fmla="*/ 36282 h 36523"/>
                <a:gd name="connsiteX2" fmla="*/ 13706 w 53751"/>
                <a:gd name="connsiteY2" fmla="*/ 32724 h 36523"/>
                <a:gd name="connsiteX3" fmla="*/ 239 w 53751"/>
                <a:gd name="connsiteY3" fmla="*/ 13703 h 36523"/>
                <a:gd name="connsiteX4" fmla="*/ 19264 w 53751"/>
                <a:gd name="connsiteY4" fmla="*/ 239 h 36523"/>
                <a:gd name="connsiteX5" fmla="*/ 40046 w 53751"/>
                <a:gd name="connsiteY5" fmla="*/ 3797 h 36523"/>
                <a:gd name="connsiteX6" fmla="*/ 53512 w 53751"/>
                <a:gd name="connsiteY6" fmla="*/ 22818 h 36523"/>
                <a:gd name="connsiteX7" fmla="*/ 37300 w 53751"/>
                <a:gd name="connsiteY7" fmla="*/ 36524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751" h="36523">
                  <a:moveTo>
                    <a:pt x="37278" y="36524"/>
                  </a:moveTo>
                  <a:cubicBezTo>
                    <a:pt x="36355" y="36524"/>
                    <a:pt x="35410" y="36436"/>
                    <a:pt x="34488" y="36282"/>
                  </a:cubicBezTo>
                  <a:lnTo>
                    <a:pt x="13706" y="32724"/>
                  </a:lnTo>
                  <a:cubicBezTo>
                    <a:pt x="4743" y="31187"/>
                    <a:pt x="-1299" y="22664"/>
                    <a:pt x="239" y="13703"/>
                  </a:cubicBezTo>
                  <a:cubicBezTo>
                    <a:pt x="1777" y="4742"/>
                    <a:pt x="10279" y="-1298"/>
                    <a:pt x="19264" y="239"/>
                  </a:cubicBezTo>
                  <a:lnTo>
                    <a:pt x="40046" y="3797"/>
                  </a:lnTo>
                  <a:cubicBezTo>
                    <a:pt x="49009" y="5335"/>
                    <a:pt x="55050" y="13857"/>
                    <a:pt x="53512" y="22818"/>
                  </a:cubicBezTo>
                  <a:cubicBezTo>
                    <a:pt x="52128" y="30835"/>
                    <a:pt x="45165" y="36524"/>
                    <a:pt x="37300" y="36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2" name="Freeform 456">
              <a:extLst>
                <a:ext uri="{FF2B5EF4-FFF2-40B4-BE49-F238E27FC236}">
                  <a16:creationId xmlns:a16="http://schemas.microsoft.com/office/drawing/2014/main" id="{56209D4E-32A7-9AE1-BBC5-B579B4D36A90}"/>
                </a:ext>
              </a:extLst>
            </p:cNvPr>
            <p:cNvSpPr/>
            <p:nvPr/>
          </p:nvSpPr>
          <p:spPr>
            <a:xfrm>
              <a:off x="14328275" y="5603905"/>
              <a:ext cx="497874" cy="366385"/>
            </a:xfrm>
            <a:custGeom>
              <a:avLst/>
              <a:gdLst>
                <a:gd name="connsiteX0" fmla="*/ 28804 w 497874"/>
                <a:gd name="connsiteY0" fmla="*/ 366364 h 366385"/>
                <a:gd name="connsiteX1" fmla="*/ 23026 w 497874"/>
                <a:gd name="connsiteY1" fmla="*/ 365310 h 366385"/>
                <a:gd name="connsiteX2" fmla="*/ 13382 w 497874"/>
                <a:gd name="connsiteY2" fmla="*/ 344093 h 366385"/>
                <a:gd name="connsiteX3" fmla="*/ 16062 w 497874"/>
                <a:gd name="connsiteY3" fmla="*/ 283054 h 366385"/>
                <a:gd name="connsiteX4" fmla="*/ 4111 w 497874"/>
                <a:gd name="connsiteY4" fmla="*/ 259399 h 366385"/>
                <a:gd name="connsiteX5" fmla="*/ 4375 w 497874"/>
                <a:gd name="connsiteY5" fmla="*/ 237193 h 366385"/>
                <a:gd name="connsiteX6" fmla="*/ 26036 w 497874"/>
                <a:gd name="connsiteY6" fmla="*/ 235172 h 366385"/>
                <a:gd name="connsiteX7" fmla="*/ 100464 w 497874"/>
                <a:gd name="connsiteY7" fmla="*/ 226870 h 366385"/>
                <a:gd name="connsiteX8" fmla="*/ 120280 w 497874"/>
                <a:gd name="connsiteY8" fmla="*/ 201743 h 366385"/>
                <a:gd name="connsiteX9" fmla="*/ 76585 w 497874"/>
                <a:gd name="connsiteY9" fmla="*/ 30159 h 366385"/>
                <a:gd name="connsiteX10" fmla="*/ 73202 w 497874"/>
                <a:gd name="connsiteY10" fmla="*/ 23922 h 366385"/>
                <a:gd name="connsiteX11" fmla="*/ 80144 w 497874"/>
                <a:gd name="connsiteY11" fmla="*/ 1936 h 366385"/>
                <a:gd name="connsiteX12" fmla="*/ 102266 w 497874"/>
                <a:gd name="connsiteY12" fmla="*/ 8437 h 366385"/>
                <a:gd name="connsiteX13" fmla="*/ 104463 w 497874"/>
                <a:gd name="connsiteY13" fmla="*/ 12457 h 366385"/>
                <a:gd name="connsiteX14" fmla="*/ 244884 w 497874"/>
                <a:gd name="connsiteY14" fmla="*/ 135060 h 366385"/>
                <a:gd name="connsiteX15" fmla="*/ 295390 w 497874"/>
                <a:gd name="connsiteY15" fmla="*/ 130799 h 366385"/>
                <a:gd name="connsiteX16" fmla="*/ 324783 w 497874"/>
                <a:gd name="connsiteY16" fmla="*/ 40483 h 366385"/>
                <a:gd name="connsiteX17" fmla="*/ 337349 w 497874"/>
                <a:gd name="connsiteY17" fmla="*/ 23944 h 366385"/>
                <a:gd name="connsiteX18" fmla="*/ 356110 w 497874"/>
                <a:gd name="connsiteY18" fmla="*/ 32818 h 366385"/>
                <a:gd name="connsiteX19" fmla="*/ 430275 w 497874"/>
                <a:gd name="connsiteY19" fmla="*/ 93570 h 366385"/>
                <a:gd name="connsiteX20" fmla="*/ 475354 w 497874"/>
                <a:gd name="connsiteY20" fmla="*/ 89023 h 366385"/>
                <a:gd name="connsiteX21" fmla="*/ 496707 w 497874"/>
                <a:gd name="connsiteY21" fmla="*/ 98292 h 366385"/>
                <a:gd name="connsiteX22" fmla="*/ 487569 w 497874"/>
                <a:gd name="connsiteY22" fmla="*/ 119619 h 366385"/>
                <a:gd name="connsiteX23" fmla="*/ 427595 w 497874"/>
                <a:gd name="connsiteY23" fmla="*/ 126428 h 366385"/>
                <a:gd name="connsiteX24" fmla="*/ 353144 w 497874"/>
                <a:gd name="connsiteY24" fmla="*/ 87596 h 366385"/>
                <a:gd name="connsiteX25" fmla="*/ 315491 w 497874"/>
                <a:gd name="connsiteY25" fmla="*/ 156915 h 366385"/>
                <a:gd name="connsiteX26" fmla="*/ 235262 w 497874"/>
                <a:gd name="connsiteY26" fmla="*/ 166579 h 366385"/>
                <a:gd name="connsiteX27" fmla="*/ 146488 w 497874"/>
                <a:gd name="connsiteY27" fmla="*/ 115819 h 366385"/>
                <a:gd name="connsiteX28" fmla="*/ 151870 w 497874"/>
                <a:gd name="connsiteY28" fmla="*/ 211122 h 366385"/>
                <a:gd name="connsiteX29" fmla="*/ 115798 w 497874"/>
                <a:gd name="connsiteY29" fmla="*/ 256038 h 366385"/>
                <a:gd name="connsiteX30" fmla="*/ 47675 w 497874"/>
                <a:gd name="connsiteY30" fmla="*/ 273654 h 366385"/>
                <a:gd name="connsiteX31" fmla="*/ 44226 w 497874"/>
                <a:gd name="connsiteY31" fmla="*/ 355690 h 366385"/>
                <a:gd name="connsiteX32" fmla="*/ 28804 w 497874"/>
                <a:gd name="connsiteY32" fmla="*/ 366386 h 36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97874" h="366385">
                  <a:moveTo>
                    <a:pt x="28804" y="366364"/>
                  </a:moveTo>
                  <a:cubicBezTo>
                    <a:pt x="26871" y="366364"/>
                    <a:pt x="24915" y="366035"/>
                    <a:pt x="23026" y="365310"/>
                  </a:cubicBezTo>
                  <a:cubicBezTo>
                    <a:pt x="14502" y="362103"/>
                    <a:pt x="10196" y="352614"/>
                    <a:pt x="13382" y="344093"/>
                  </a:cubicBezTo>
                  <a:cubicBezTo>
                    <a:pt x="21291" y="323051"/>
                    <a:pt x="22191" y="302492"/>
                    <a:pt x="16062" y="283054"/>
                  </a:cubicBezTo>
                  <a:cubicBezTo>
                    <a:pt x="11405" y="268228"/>
                    <a:pt x="4177" y="259465"/>
                    <a:pt x="4111" y="259399"/>
                  </a:cubicBezTo>
                  <a:cubicBezTo>
                    <a:pt x="-1403" y="253008"/>
                    <a:pt x="-1425" y="243343"/>
                    <a:pt x="4375" y="237193"/>
                  </a:cubicBezTo>
                  <a:cubicBezTo>
                    <a:pt x="10131" y="231087"/>
                    <a:pt x="19335" y="230143"/>
                    <a:pt x="26036" y="235172"/>
                  </a:cubicBezTo>
                  <a:cubicBezTo>
                    <a:pt x="28430" y="236644"/>
                    <a:pt x="54221" y="251184"/>
                    <a:pt x="100464" y="226870"/>
                  </a:cubicBezTo>
                  <a:cubicBezTo>
                    <a:pt x="110306" y="221687"/>
                    <a:pt x="116809" y="213472"/>
                    <a:pt x="120280" y="201743"/>
                  </a:cubicBezTo>
                  <a:cubicBezTo>
                    <a:pt x="134362" y="154279"/>
                    <a:pt x="96027" y="66752"/>
                    <a:pt x="76585" y="30159"/>
                  </a:cubicBezTo>
                  <a:cubicBezTo>
                    <a:pt x="74608" y="26689"/>
                    <a:pt x="73487" y="24493"/>
                    <a:pt x="73202" y="23922"/>
                  </a:cubicBezTo>
                  <a:cubicBezTo>
                    <a:pt x="69138" y="15927"/>
                    <a:pt x="72235" y="6153"/>
                    <a:pt x="80144" y="1936"/>
                  </a:cubicBezTo>
                  <a:cubicBezTo>
                    <a:pt x="88052" y="-2282"/>
                    <a:pt x="97894" y="618"/>
                    <a:pt x="102266" y="8437"/>
                  </a:cubicBezTo>
                  <a:cubicBezTo>
                    <a:pt x="102529" y="8898"/>
                    <a:pt x="103276" y="10282"/>
                    <a:pt x="104463" y="12457"/>
                  </a:cubicBezTo>
                  <a:cubicBezTo>
                    <a:pt x="114392" y="30050"/>
                    <a:pt x="163382" y="110197"/>
                    <a:pt x="244884" y="135060"/>
                  </a:cubicBezTo>
                  <a:cubicBezTo>
                    <a:pt x="266501" y="141649"/>
                    <a:pt x="283021" y="140266"/>
                    <a:pt x="295390" y="130799"/>
                  </a:cubicBezTo>
                  <a:cubicBezTo>
                    <a:pt x="321224" y="111031"/>
                    <a:pt x="325376" y="58911"/>
                    <a:pt x="324783" y="40483"/>
                  </a:cubicBezTo>
                  <a:cubicBezTo>
                    <a:pt x="324542" y="32708"/>
                    <a:pt x="329770" y="25789"/>
                    <a:pt x="337349" y="23944"/>
                  </a:cubicBezTo>
                  <a:cubicBezTo>
                    <a:pt x="344906" y="22099"/>
                    <a:pt x="352749" y="25789"/>
                    <a:pt x="356110" y="32818"/>
                  </a:cubicBezTo>
                  <a:cubicBezTo>
                    <a:pt x="373421" y="68882"/>
                    <a:pt x="398377" y="89331"/>
                    <a:pt x="430275" y="93570"/>
                  </a:cubicBezTo>
                  <a:cubicBezTo>
                    <a:pt x="454946" y="96865"/>
                    <a:pt x="475157" y="89089"/>
                    <a:pt x="475354" y="89023"/>
                  </a:cubicBezTo>
                  <a:cubicBezTo>
                    <a:pt x="483790" y="85729"/>
                    <a:pt x="493368" y="89858"/>
                    <a:pt x="496707" y="98292"/>
                  </a:cubicBezTo>
                  <a:cubicBezTo>
                    <a:pt x="500047" y="106726"/>
                    <a:pt x="495982" y="116259"/>
                    <a:pt x="487569" y="119619"/>
                  </a:cubicBezTo>
                  <a:cubicBezTo>
                    <a:pt x="486470" y="120059"/>
                    <a:pt x="460372" y="130338"/>
                    <a:pt x="427595" y="126428"/>
                  </a:cubicBezTo>
                  <a:cubicBezTo>
                    <a:pt x="405671" y="123815"/>
                    <a:pt x="377683" y="114458"/>
                    <a:pt x="353144" y="87596"/>
                  </a:cubicBezTo>
                  <a:cubicBezTo>
                    <a:pt x="348070" y="112042"/>
                    <a:pt x="337459" y="140046"/>
                    <a:pt x="315491" y="156915"/>
                  </a:cubicBezTo>
                  <a:cubicBezTo>
                    <a:pt x="294357" y="173124"/>
                    <a:pt x="267358" y="176375"/>
                    <a:pt x="235262" y="166579"/>
                  </a:cubicBezTo>
                  <a:cubicBezTo>
                    <a:pt x="199981" y="155816"/>
                    <a:pt x="170346" y="136663"/>
                    <a:pt x="146488" y="115819"/>
                  </a:cubicBezTo>
                  <a:cubicBezTo>
                    <a:pt x="155517" y="148722"/>
                    <a:pt x="160087" y="183469"/>
                    <a:pt x="151870" y="211122"/>
                  </a:cubicBezTo>
                  <a:cubicBezTo>
                    <a:pt x="145807" y="231527"/>
                    <a:pt x="133681" y="246638"/>
                    <a:pt x="115798" y="256038"/>
                  </a:cubicBezTo>
                  <a:cubicBezTo>
                    <a:pt x="89414" y="269898"/>
                    <a:pt x="66238" y="274181"/>
                    <a:pt x="47675" y="273654"/>
                  </a:cubicBezTo>
                  <a:cubicBezTo>
                    <a:pt x="54045" y="294058"/>
                    <a:pt x="56791" y="322260"/>
                    <a:pt x="44226" y="355690"/>
                  </a:cubicBezTo>
                  <a:cubicBezTo>
                    <a:pt x="41743" y="362300"/>
                    <a:pt x="35460" y="366386"/>
                    <a:pt x="28804" y="366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3" name="Freeform 457">
              <a:extLst>
                <a:ext uri="{FF2B5EF4-FFF2-40B4-BE49-F238E27FC236}">
                  <a16:creationId xmlns:a16="http://schemas.microsoft.com/office/drawing/2014/main" id="{430069FF-725F-0689-9255-D5F23FE8ED97}"/>
                </a:ext>
              </a:extLst>
            </p:cNvPr>
            <p:cNvSpPr/>
            <p:nvPr/>
          </p:nvSpPr>
          <p:spPr>
            <a:xfrm>
              <a:off x="14283114" y="5789199"/>
              <a:ext cx="40350" cy="41136"/>
            </a:xfrm>
            <a:custGeom>
              <a:avLst/>
              <a:gdLst>
                <a:gd name="connsiteX0" fmla="*/ 23877 w 40350"/>
                <a:gd name="connsiteY0" fmla="*/ 41136 h 41136"/>
                <a:gd name="connsiteX1" fmla="*/ 11640 w 40350"/>
                <a:gd name="connsiteY1" fmla="*/ 35689 h 41136"/>
                <a:gd name="connsiteX2" fmla="*/ 4237 w 40350"/>
                <a:gd name="connsiteY2" fmla="*/ 27497 h 41136"/>
                <a:gd name="connsiteX3" fmla="*/ 5445 w 40350"/>
                <a:gd name="connsiteY3" fmla="*/ 4236 h 41136"/>
                <a:gd name="connsiteX4" fmla="*/ 28710 w 40350"/>
                <a:gd name="connsiteY4" fmla="*/ 5444 h 41136"/>
                <a:gd name="connsiteX5" fmla="*/ 36113 w 40350"/>
                <a:gd name="connsiteY5" fmla="*/ 13637 h 41136"/>
                <a:gd name="connsiteX6" fmla="*/ 34905 w 40350"/>
                <a:gd name="connsiteY6" fmla="*/ 36897 h 41136"/>
                <a:gd name="connsiteX7" fmla="*/ 23877 w 40350"/>
                <a:gd name="connsiteY7" fmla="*/ 41136 h 4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50" h="41136">
                  <a:moveTo>
                    <a:pt x="23877" y="41136"/>
                  </a:moveTo>
                  <a:cubicBezTo>
                    <a:pt x="19373" y="41136"/>
                    <a:pt x="14892" y="39291"/>
                    <a:pt x="11640" y="35689"/>
                  </a:cubicBezTo>
                  <a:lnTo>
                    <a:pt x="4237" y="27497"/>
                  </a:lnTo>
                  <a:cubicBezTo>
                    <a:pt x="-1848" y="20731"/>
                    <a:pt x="-1321" y="10320"/>
                    <a:pt x="5445" y="4236"/>
                  </a:cubicBezTo>
                  <a:cubicBezTo>
                    <a:pt x="12212" y="-1848"/>
                    <a:pt x="22625" y="-1321"/>
                    <a:pt x="28710" y="5444"/>
                  </a:cubicBezTo>
                  <a:lnTo>
                    <a:pt x="36113" y="13637"/>
                  </a:lnTo>
                  <a:cubicBezTo>
                    <a:pt x="42198" y="20402"/>
                    <a:pt x="41671" y="30813"/>
                    <a:pt x="34905" y="36897"/>
                  </a:cubicBezTo>
                  <a:cubicBezTo>
                    <a:pt x="31763" y="39730"/>
                    <a:pt x="27809" y="41136"/>
                    <a:pt x="23877" y="411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110" name="Group 32">
            <a:extLst>
              <a:ext uri="{FF2B5EF4-FFF2-40B4-BE49-F238E27FC236}">
                <a16:creationId xmlns:a16="http://schemas.microsoft.com/office/drawing/2014/main" id="{4B8FE6E5-A351-0E0E-A047-E6F80DAB5A7D}"/>
              </a:ext>
            </a:extLst>
          </p:cNvPr>
          <p:cNvGrpSpPr/>
          <p:nvPr/>
        </p:nvGrpSpPr>
        <p:grpSpPr>
          <a:xfrm>
            <a:off x="687608" y="4566803"/>
            <a:ext cx="402811" cy="480653"/>
            <a:chOff x="395176" y="637318"/>
            <a:chExt cx="612675" cy="731071"/>
          </a:xfrm>
        </p:grpSpPr>
        <p:grpSp>
          <p:nvGrpSpPr>
            <p:cNvPr id="111" name="Group 23">
              <a:extLst>
                <a:ext uri="{FF2B5EF4-FFF2-40B4-BE49-F238E27FC236}">
                  <a16:creationId xmlns:a16="http://schemas.microsoft.com/office/drawing/2014/main" id="{A6EE94CD-1FFB-3CCD-E854-A673C6C06434}"/>
                </a:ext>
              </a:extLst>
            </p:cNvPr>
            <p:cNvGrpSpPr/>
            <p:nvPr/>
          </p:nvGrpSpPr>
          <p:grpSpPr>
            <a:xfrm>
              <a:off x="704115" y="895910"/>
              <a:ext cx="303736" cy="472479"/>
              <a:chOff x="704115" y="895910"/>
              <a:chExt cx="303736" cy="472479"/>
            </a:xfrm>
          </p:grpSpPr>
          <p:sp>
            <p:nvSpPr>
              <p:cNvPr id="113" name="Freeform: Shape 24">
                <a:extLst>
                  <a:ext uri="{FF2B5EF4-FFF2-40B4-BE49-F238E27FC236}">
                    <a16:creationId xmlns:a16="http://schemas.microsoft.com/office/drawing/2014/main" id="{F4E75EFB-E4B3-F17C-12BC-391A30229E6B}"/>
                  </a:ext>
                </a:extLst>
              </p:cNvPr>
              <p:cNvSpPr/>
              <p:nvPr/>
            </p:nvSpPr>
            <p:spPr>
              <a:xfrm>
                <a:off x="704115" y="1115274"/>
                <a:ext cx="303736" cy="25311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1450"/>
                  <a:gd name="f7" fmla="val 142875"/>
                  <a:gd name="f8" fmla="val 123825"/>
                  <a:gd name="f9" fmla="val 57150"/>
                  <a:gd name="f10" fmla="val 85725"/>
                  <a:gd name="f11" fmla="val 47625"/>
                  <a:gd name="f12" fmla="+- 0 0 -90"/>
                  <a:gd name="f13" fmla="*/ f3 1 171450"/>
                  <a:gd name="f14" fmla="*/ f4 1 142875"/>
                  <a:gd name="f15" fmla="val f5"/>
                  <a:gd name="f16" fmla="val f6"/>
                  <a:gd name="f17" fmla="val f7"/>
                  <a:gd name="f18" fmla="*/ f12 f0 1"/>
                  <a:gd name="f19" fmla="+- f17 0 f15"/>
                  <a:gd name="f20" fmla="+- f16 0 f15"/>
                  <a:gd name="f21" fmla="*/ f18 1 f2"/>
                  <a:gd name="f22" fmla="*/ f20 1 171450"/>
                  <a:gd name="f23" fmla="*/ f19 1 142875"/>
                  <a:gd name="f24" fmla="*/ 123825 f20 1"/>
                  <a:gd name="f25" fmla="*/ 0 f19 1"/>
                  <a:gd name="f26" fmla="*/ 57150 f19 1"/>
                  <a:gd name="f27" fmla="*/ 171450 f20 1"/>
                  <a:gd name="f28" fmla="*/ 85725 f20 1"/>
                  <a:gd name="f29" fmla="*/ 142875 f19 1"/>
                  <a:gd name="f30" fmla="*/ 0 f20 1"/>
                  <a:gd name="f31" fmla="*/ 47625 f20 1"/>
                  <a:gd name="f32" fmla="+- f21 0 f1"/>
                  <a:gd name="f33" fmla="*/ f24 1 171450"/>
                  <a:gd name="f34" fmla="*/ f25 1 142875"/>
                  <a:gd name="f35" fmla="*/ f26 1 142875"/>
                  <a:gd name="f36" fmla="*/ f27 1 171450"/>
                  <a:gd name="f37" fmla="*/ f28 1 171450"/>
                  <a:gd name="f38" fmla="*/ f29 1 142875"/>
                  <a:gd name="f39" fmla="*/ f30 1 171450"/>
                  <a:gd name="f40" fmla="*/ f31 1 171450"/>
                  <a:gd name="f41" fmla="*/ f15 1 f22"/>
                  <a:gd name="f42" fmla="*/ f16 1 f22"/>
                  <a:gd name="f43" fmla="*/ f15 1 f23"/>
                  <a:gd name="f44" fmla="*/ f17 1 f23"/>
                  <a:gd name="f45" fmla="*/ f33 1 f22"/>
                  <a:gd name="f46" fmla="*/ f34 1 f23"/>
                  <a:gd name="f47" fmla="*/ f35 1 f23"/>
                  <a:gd name="f48" fmla="*/ f36 1 f22"/>
                  <a:gd name="f49" fmla="*/ f37 1 f22"/>
                  <a:gd name="f50" fmla="*/ f38 1 f23"/>
                  <a:gd name="f51" fmla="*/ f39 1 f22"/>
                  <a:gd name="f52" fmla="*/ f40 1 f22"/>
                  <a:gd name="f53" fmla="*/ f41 f13 1"/>
                  <a:gd name="f54" fmla="*/ f42 f13 1"/>
                  <a:gd name="f55" fmla="*/ f44 f14 1"/>
                  <a:gd name="f56" fmla="*/ f43 f14 1"/>
                  <a:gd name="f57" fmla="*/ f45 f13 1"/>
                  <a:gd name="f58" fmla="*/ f46 f14 1"/>
                  <a:gd name="f59" fmla="*/ f47 f14 1"/>
                  <a:gd name="f60" fmla="*/ f48 f13 1"/>
                  <a:gd name="f61" fmla="*/ f49 f13 1"/>
                  <a:gd name="f62" fmla="*/ f50 f14 1"/>
                  <a:gd name="f63" fmla="*/ f51 f13 1"/>
                  <a:gd name="f64" fmla="*/ f52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60" y="f59"/>
                  </a:cxn>
                  <a:cxn ang="f32">
                    <a:pos x="f61" y="f62"/>
                  </a:cxn>
                  <a:cxn ang="f32">
                    <a:pos x="f63" y="f59"/>
                  </a:cxn>
                  <a:cxn ang="f32">
                    <a:pos x="f64" y="f59"/>
                  </a:cxn>
                  <a:cxn ang="f32">
                    <a:pos x="f64" y="f58"/>
                  </a:cxn>
                </a:cxnLst>
                <a:rect l="f53" t="f56" r="f54" b="f55"/>
                <a:pathLst>
                  <a:path w="171450" h="142875">
                    <a:moveTo>
                      <a:pt x="f8" y="f5"/>
                    </a:moveTo>
                    <a:lnTo>
                      <a:pt x="f8" y="f9"/>
                    </a:lnTo>
                    <a:lnTo>
                      <a:pt x="f6" y="f9"/>
                    </a:lnTo>
                    <a:lnTo>
                      <a:pt x="f10" y="f7"/>
                    </a:lnTo>
                    <a:lnTo>
                      <a:pt x="f5" y="f9"/>
                    </a:lnTo>
                    <a:lnTo>
                      <a:pt x="f11" y="f9"/>
                    </a:lnTo>
                    <a:lnTo>
                      <a:pt x="f11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14" name="Freeform: Shape 25">
                <a:extLst>
                  <a:ext uri="{FF2B5EF4-FFF2-40B4-BE49-F238E27FC236}">
                    <a16:creationId xmlns:a16="http://schemas.microsoft.com/office/drawing/2014/main" id="{37AD4390-F3CB-38CA-F9A3-F10DED4F0B78}"/>
                  </a:ext>
                </a:extLst>
              </p:cNvPr>
              <p:cNvSpPr/>
              <p:nvPr/>
            </p:nvSpPr>
            <p:spPr>
              <a:xfrm>
                <a:off x="923480" y="991155"/>
                <a:ext cx="16869" cy="697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47625"/>
                  <a:gd name="f8" fmla="+- 0 0 -90"/>
                  <a:gd name="f9" fmla="*/ f3 1 9525"/>
                  <a:gd name="f10" fmla="*/ f4 1 4762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47625"/>
                  <a:gd name="f20" fmla="*/ 0 f16 1"/>
                  <a:gd name="f21" fmla="*/ 47625 f15 1"/>
                  <a:gd name="f22" fmla="*/ 0 f15 1"/>
                  <a:gd name="f23" fmla="+- f17 0 f1"/>
                  <a:gd name="f24" fmla="*/ f20 1 9525"/>
                  <a:gd name="f25" fmla="*/ f21 1 47625"/>
                  <a:gd name="f26" fmla="*/ f22 1 4762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4762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15" name="Freeform: Shape 26">
                <a:extLst>
                  <a:ext uri="{FF2B5EF4-FFF2-40B4-BE49-F238E27FC236}">
                    <a16:creationId xmlns:a16="http://schemas.microsoft.com/office/drawing/2014/main" id="{C105A1F9-E8D9-7BD4-5851-71CB66394BB3}"/>
                  </a:ext>
                </a:extLst>
              </p:cNvPr>
              <p:cNvSpPr/>
              <p:nvPr/>
            </p:nvSpPr>
            <p:spPr>
              <a:xfrm>
                <a:off x="788486" y="991155"/>
                <a:ext cx="16869" cy="697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47625"/>
                  <a:gd name="f8" fmla="+- 0 0 -90"/>
                  <a:gd name="f9" fmla="*/ f3 1 9525"/>
                  <a:gd name="f10" fmla="*/ f4 1 4762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47625"/>
                  <a:gd name="f20" fmla="*/ 0 f16 1"/>
                  <a:gd name="f21" fmla="*/ 47625 f15 1"/>
                  <a:gd name="f22" fmla="*/ 0 f15 1"/>
                  <a:gd name="f23" fmla="+- f17 0 f1"/>
                  <a:gd name="f24" fmla="*/ f20 1 9525"/>
                  <a:gd name="f25" fmla="*/ f21 1 47625"/>
                  <a:gd name="f26" fmla="*/ f22 1 4762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4762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16" name="Freeform: Shape 27">
                <a:extLst>
                  <a:ext uri="{FF2B5EF4-FFF2-40B4-BE49-F238E27FC236}">
                    <a16:creationId xmlns:a16="http://schemas.microsoft.com/office/drawing/2014/main" id="{28C717C4-0790-2385-4FB1-598A42CEAE20}"/>
                  </a:ext>
                </a:extLst>
              </p:cNvPr>
              <p:cNvSpPr/>
              <p:nvPr/>
            </p:nvSpPr>
            <p:spPr>
              <a:xfrm>
                <a:off x="855988" y="895910"/>
                <a:ext cx="16869" cy="18561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104775"/>
                  <a:gd name="f8" fmla="+- 0 0 -90"/>
                  <a:gd name="f9" fmla="*/ f3 1 9525"/>
                  <a:gd name="f10" fmla="*/ f4 1 10477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104775"/>
                  <a:gd name="f20" fmla="*/ 0 f16 1"/>
                  <a:gd name="f21" fmla="*/ 104775 f15 1"/>
                  <a:gd name="f22" fmla="*/ 0 f15 1"/>
                  <a:gd name="f23" fmla="+- f17 0 f1"/>
                  <a:gd name="f24" fmla="*/ f20 1 9525"/>
                  <a:gd name="f25" fmla="*/ f21 1 104775"/>
                  <a:gd name="f26" fmla="*/ f22 1 10477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10477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</p:grpSp>
        <p:pic>
          <p:nvPicPr>
            <p:cNvPr id="112" name="Graphic 31">
              <a:extLst>
                <a:ext uri="{FF2B5EF4-FFF2-40B4-BE49-F238E27FC236}">
                  <a16:creationId xmlns:a16="http://schemas.microsoft.com/office/drawing/2014/main" id="{1D8EEBB1-B800-5B57-09D0-4FD0765D14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5176" y="637318"/>
              <a:ext cx="342296" cy="57050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B7872C9B-D205-5E30-6750-00192B448FFC}"/>
              </a:ext>
            </a:extLst>
          </p:cNvPr>
          <p:cNvSpPr txBox="1"/>
          <p:nvPr/>
        </p:nvSpPr>
        <p:spPr>
          <a:xfrm>
            <a:off x="6345418" y="1960899"/>
            <a:ext cx="5210239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600" baseline="0" noProof="0" dirty="0"/>
              <a:t>≥2 of the of the following, each present during a </a:t>
            </a:r>
            <a:br>
              <a:rPr lang="en-US" sz="1600" baseline="0" noProof="0" dirty="0"/>
            </a:br>
            <a:r>
              <a:rPr lang="en-US" sz="1600" baseline="0" noProof="0" dirty="0"/>
              <a:t>1-month period (or less if successfully treated).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3AFD375-02C9-1E28-B504-4C9BA8A82AA8}"/>
              </a:ext>
            </a:extLst>
          </p:cNvPr>
          <p:cNvSpPr txBox="1"/>
          <p:nvPr/>
        </p:nvSpPr>
        <p:spPr>
          <a:xfrm>
            <a:off x="6345418" y="2673152"/>
            <a:ext cx="5210239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600" baseline="0" noProof="0" dirty="0"/>
              <a:t>≥1 of these must be items 1–3: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4DC22D4-B00F-FA0E-5671-6350C56FC45C}"/>
              </a:ext>
            </a:extLst>
          </p:cNvPr>
          <p:cNvSpPr txBox="1"/>
          <p:nvPr/>
        </p:nvSpPr>
        <p:spPr>
          <a:xfrm>
            <a:off x="7488630" y="3229443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/>
          <a:p>
            <a:r>
              <a:rPr lang="en-US" sz="1200" b="1" noProof="0" dirty="0">
                <a:solidFill>
                  <a:schemeClr val="bg1"/>
                </a:solidFill>
              </a:rPr>
              <a:t>1  </a:t>
            </a:r>
            <a:r>
              <a:rPr lang="en-US" sz="1200" baseline="0" noProof="0" dirty="0"/>
              <a:t>Delusions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615AF2F-A240-A307-EB49-649E74F0A0D0}"/>
              </a:ext>
            </a:extLst>
          </p:cNvPr>
          <p:cNvSpPr txBox="1"/>
          <p:nvPr/>
        </p:nvSpPr>
        <p:spPr>
          <a:xfrm>
            <a:off x="10031503" y="3229443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2  </a:t>
            </a:r>
            <a:r>
              <a:rPr lang="en-US" b="0" noProof="0" dirty="0">
                <a:solidFill>
                  <a:schemeClr val="tx1"/>
                </a:solidFill>
              </a:rPr>
              <a:t>Hallucinations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8CCA43A-0AAC-855D-3089-CA82AE0470DC}"/>
              </a:ext>
            </a:extLst>
          </p:cNvPr>
          <p:cNvSpPr txBox="1"/>
          <p:nvPr/>
        </p:nvSpPr>
        <p:spPr>
          <a:xfrm>
            <a:off x="8494681" y="3934561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3  </a:t>
            </a:r>
            <a:r>
              <a:rPr lang="en-US" b="0" noProof="0" dirty="0">
                <a:solidFill>
                  <a:schemeClr val="tx1"/>
                </a:solidFill>
              </a:rPr>
              <a:t>Disorganized speech</a:t>
            </a:r>
          </a:p>
          <a:p>
            <a:endParaRPr lang="en-US" b="0" noProof="0" dirty="0">
              <a:solidFill>
                <a:schemeClr val="tx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304E631-C1E7-0A8C-BD5E-2E272BB59992}"/>
              </a:ext>
            </a:extLst>
          </p:cNvPr>
          <p:cNvSpPr txBox="1"/>
          <p:nvPr/>
        </p:nvSpPr>
        <p:spPr>
          <a:xfrm>
            <a:off x="7519110" y="4586605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4  </a:t>
            </a:r>
            <a:r>
              <a:rPr lang="en-US" b="0" noProof="0" dirty="0">
                <a:solidFill>
                  <a:schemeClr val="tx1"/>
                </a:solidFill>
              </a:rPr>
              <a:t>Grossly disorganized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or catatonic behaviour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EE37094-7212-4340-3E13-D590493D2930}"/>
              </a:ext>
            </a:extLst>
          </p:cNvPr>
          <p:cNvSpPr txBox="1"/>
          <p:nvPr/>
        </p:nvSpPr>
        <p:spPr>
          <a:xfrm>
            <a:off x="10097543" y="4586605"/>
            <a:ext cx="209315" cy="209315"/>
          </a:xfrm>
          <a:prstGeom prst="ellipse">
            <a:avLst/>
          </a:prstGeom>
          <a:solidFill>
            <a:schemeClr val="tx1"/>
          </a:solidFill>
        </p:spPr>
        <p:txBody>
          <a:bodyPr wrap="none" lIns="25200" tIns="0" bIns="180000" anchor="t">
            <a:no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5  </a:t>
            </a:r>
            <a:r>
              <a:rPr lang="en-US" b="0" noProof="0" dirty="0">
                <a:solidFill>
                  <a:schemeClr val="tx1"/>
                </a:solidFill>
              </a:rPr>
              <a:t>Negative </a:t>
            </a:r>
          </a:p>
          <a:p>
            <a:r>
              <a:rPr lang="en-US" b="0" noProof="0" dirty="0">
                <a:solidFill>
                  <a:schemeClr val="tx1"/>
                </a:solidFill>
              </a:rPr>
              <a:t>    symptoms</a:t>
            </a:r>
          </a:p>
          <a:p>
            <a:endParaRPr lang="en-US" noProof="0" dirty="0"/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551924A9-57EF-839D-DFEA-71C4123BED0B}"/>
              </a:ext>
            </a:extLst>
          </p:cNvPr>
          <p:cNvGrpSpPr/>
          <p:nvPr/>
        </p:nvGrpSpPr>
        <p:grpSpPr>
          <a:xfrm>
            <a:off x="6984087" y="3129941"/>
            <a:ext cx="359833" cy="408318"/>
            <a:chOff x="617644" y="3107267"/>
            <a:chExt cx="359833" cy="408318"/>
          </a:xfrm>
        </p:grpSpPr>
        <p:sp>
          <p:nvSpPr>
            <p:cNvPr id="126" name="Freeform: Shape 64">
              <a:extLst>
                <a:ext uri="{FF2B5EF4-FFF2-40B4-BE49-F238E27FC236}">
                  <a16:creationId xmlns:a16="http://schemas.microsoft.com/office/drawing/2014/main" id="{81D4D32D-502A-3744-2D7D-FA2FC41355C8}"/>
                </a:ext>
              </a:extLst>
            </p:cNvPr>
            <p:cNvSpPr/>
            <p:nvPr/>
          </p:nvSpPr>
          <p:spPr>
            <a:xfrm>
              <a:off x="668505" y="3161089"/>
              <a:ext cx="294155" cy="354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475"/>
                <a:gd name="f7" fmla="val 447675"/>
                <a:gd name="f8" fmla="val 238125"/>
                <a:gd name="f9" fmla="val 304800"/>
                <a:gd name="f10" fmla="val 320612"/>
                <a:gd name="f11" fmla="val 333375"/>
                <a:gd name="f12" fmla="val 358712"/>
                <a:gd name="f13" fmla="val 342900"/>
                <a:gd name="f14" fmla="val 276225"/>
                <a:gd name="f15" fmla="val 352425"/>
                <a:gd name="f16" fmla="val 362903"/>
                <a:gd name="f17" fmla="val 267653"/>
                <a:gd name="f18" fmla="val 257175"/>
                <a:gd name="f19" fmla="val 253460"/>
                <a:gd name="f20" fmla="val 370427"/>
                <a:gd name="f21" fmla="val 250031"/>
                <a:gd name="f22" fmla="val 368618"/>
                <a:gd name="f23" fmla="val 247079"/>
                <a:gd name="f24" fmla="val 323850"/>
                <a:gd name="f25" fmla="val 171450"/>
                <a:gd name="f26" fmla="val 161925"/>
                <a:gd name="f27" fmla="val 72485"/>
                <a:gd name="f28" fmla="val 251365"/>
                <a:gd name="f29" fmla="val 188309"/>
                <a:gd name="f30" fmla="val 6286"/>
                <a:gd name="f31" fmla="val 213169"/>
                <a:gd name="f32" fmla="val 17526"/>
                <a:gd name="f33" fmla="val 235077"/>
                <a:gd name="f34" fmla="val 31147"/>
                <a:gd name="f35" fmla="val 261938"/>
                <a:gd name="f36" fmla="val 38100"/>
                <a:gd name="f37" fmla="val 291179"/>
                <a:gd name="f38" fmla="val 321374"/>
                <a:gd name="f39" fmla="+- 0 0 -90"/>
                <a:gd name="f40" fmla="*/ f3 1 371475"/>
                <a:gd name="f41" fmla="*/ f4 1 447675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71475"/>
                <a:gd name="f50" fmla="*/ f46 1 447675"/>
                <a:gd name="f51" fmla="*/ 238125 f47 1"/>
                <a:gd name="f52" fmla="*/ 447675 f46 1"/>
                <a:gd name="f53" fmla="*/ 371475 f46 1"/>
                <a:gd name="f54" fmla="*/ 304800 f47 1"/>
                <a:gd name="f55" fmla="*/ 333375 f47 1"/>
                <a:gd name="f56" fmla="*/ 342900 f46 1"/>
                <a:gd name="f57" fmla="*/ 276225 f46 1"/>
                <a:gd name="f58" fmla="*/ 352425 f47 1"/>
                <a:gd name="f59" fmla="*/ 371475 f47 1"/>
                <a:gd name="f60" fmla="*/ 257175 f46 1"/>
                <a:gd name="f61" fmla="*/ 368618 f47 1"/>
                <a:gd name="f62" fmla="*/ 247079 f46 1"/>
                <a:gd name="f63" fmla="*/ 323850 f47 1"/>
                <a:gd name="f64" fmla="*/ 171450 f46 1"/>
                <a:gd name="f65" fmla="*/ 161925 f46 1"/>
                <a:gd name="f66" fmla="*/ 161925 f47 1"/>
                <a:gd name="f67" fmla="*/ 0 f46 1"/>
                <a:gd name="f68" fmla="*/ 0 f47 1"/>
                <a:gd name="f69" fmla="*/ 17526 f47 1"/>
                <a:gd name="f70" fmla="*/ 235077 f46 1"/>
                <a:gd name="f71" fmla="*/ 38100 f47 1"/>
                <a:gd name="f72" fmla="*/ 321374 f46 1"/>
                <a:gd name="f73" fmla="+- f48 0 f1"/>
                <a:gd name="f74" fmla="*/ f51 1 371475"/>
                <a:gd name="f75" fmla="*/ f52 1 447675"/>
                <a:gd name="f76" fmla="*/ f53 1 447675"/>
                <a:gd name="f77" fmla="*/ f54 1 371475"/>
                <a:gd name="f78" fmla="*/ f55 1 371475"/>
                <a:gd name="f79" fmla="*/ f56 1 447675"/>
                <a:gd name="f80" fmla="*/ f57 1 447675"/>
                <a:gd name="f81" fmla="*/ f58 1 371475"/>
                <a:gd name="f82" fmla="*/ f59 1 371475"/>
                <a:gd name="f83" fmla="*/ f60 1 447675"/>
                <a:gd name="f84" fmla="*/ f61 1 371475"/>
                <a:gd name="f85" fmla="*/ f62 1 447675"/>
                <a:gd name="f86" fmla="*/ f63 1 371475"/>
                <a:gd name="f87" fmla="*/ f64 1 447675"/>
                <a:gd name="f88" fmla="*/ f65 1 447675"/>
                <a:gd name="f89" fmla="*/ f66 1 371475"/>
                <a:gd name="f90" fmla="*/ f67 1 447675"/>
                <a:gd name="f91" fmla="*/ f68 1 371475"/>
                <a:gd name="f92" fmla="*/ f69 1 371475"/>
                <a:gd name="f93" fmla="*/ f70 1 447675"/>
                <a:gd name="f94" fmla="*/ f71 1 371475"/>
                <a:gd name="f95" fmla="*/ f72 1 447675"/>
                <a:gd name="f96" fmla="*/ f42 1 f49"/>
                <a:gd name="f97" fmla="*/ f43 1 f49"/>
                <a:gd name="f98" fmla="*/ f42 1 f50"/>
                <a:gd name="f99" fmla="*/ f44 1 f50"/>
                <a:gd name="f100" fmla="*/ f74 1 f49"/>
                <a:gd name="f101" fmla="*/ f75 1 f50"/>
                <a:gd name="f102" fmla="*/ f76 1 f50"/>
                <a:gd name="f103" fmla="*/ f77 1 f49"/>
                <a:gd name="f104" fmla="*/ f78 1 f49"/>
                <a:gd name="f105" fmla="*/ f79 1 f50"/>
                <a:gd name="f106" fmla="*/ f80 1 f50"/>
                <a:gd name="f107" fmla="*/ f81 1 f49"/>
                <a:gd name="f108" fmla="*/ f82 1 f49"/>
                <a:gd name="f109" fmla="*/ f83 1 f50"/>
                <a:gd name="f110" fmla="*/ f84 1 f49"/>
                <a:gd name="f111" fmla="*/ f85 1 f50"/>
                <a:gd name="f112" fmla="*/ f86 1 f49"/>
                <a:gd name="f113" fmla="*/ f87 1 f50"/>
                <a:gd name="f114" fmla="*/ f88 1 f50"/>
                <a:gd name="f115" fmla="*/ f89 1 f49"/>
                <a:gd name="f116" fmla="*/ f90 1 f50"/>
                <a:gd name="f117" fmla="*/ f91 1 f49"/>
                <a:gd name="f118" fmla="*/ f92 1 f49"/>
                <a:gd name="f119" fmla="*/ f93 1 f50"/>
                <a:gd name="f120" fmla="*/ f94 1 f49"/>
                <a:gd name="f121" fmla="*/ f95 1 f50"/>
                <a:gd name="f122" fmla="*/ f96 f40 1"/>
                <a:gd name="f123" fmla="*/ f97 f40 1"/>
                <a:gd name="f124" fmla="*/ f99 f41 1"/>
                <a:gd name="f125" fmla="*/ f98 f41 1"/>
                <a:gd name="f126" fmla="*/ f100 f40 1"/>
                <a:gd name="f127" fmla="*/ f101 f41 1"/>
                <a:gd name="f128" fmla="*/ f102 f41 1"/>
                <a:gd name="f129" fmla="*/ f103 f40 1"/>
                <a:gd name="f130" fmla="*/ f104 f40 1"/>
                <a:gd name="f131" fmla="*/ f105 f41 1"/>
                <a:gd name="f132" fmla="*/ f106 f41 1"/>
                <a:gd name="f133" fmla="*/ f107 f40 1"/>
                <a:gd name="f134" fmla="*/ f108 f40 1"/>
                <a:gd name="f135" fmla="*/ f109 f41 1"/>
                <a:gd name="f136" fmla="*/ f110 f40 1"/>
                <a:gd name="f137" fmla="*/ f111 f41 1"/>
                <a:gd name="f138" fmla="*/ f112 f40 1"/>
                <a:gd name="f139" fmla="*/ f113 f41 1"/>
                <a:gd name="f140" fmla="*/ f114 f41 1"/>
                <a:gd name="f141" fmla="*/ f115 f40 1"/>
                <a:gd name="f142" fmla="*/ f116 f41 1"/>
                <a:gd name="f143" fmla="*/ f117 f40 1"/>
                <a:gd name="f144" fmla="*/ f118 f40 1"/>
                <a:gd name="f145" fmla="*/ f119 f41 1"/>
                <a:gd name="f146" fmla="*/ f120 f40 1"/>
                <a:gd name="f147" fmla="*/ f12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26" y="f127"/>
                </a:cxn>
                <a:cxn ang="f73">
                  <a:pos x="f126" y="f128"/>
                </a:cxn>
                <a:cxn ang="f73">
                  <a:pos x="f129" y="f128"/>
                </a:cxn>
                <a:cxn ang="f73">
                  <a:pos x="f130" y="f131"/>
                </a:cxn>
                <a:cxn ang="f73">
                  <a:pos x="f130" y="f132"/>
                </a:cxn>
                <a:cxn ang="f73">
                  <a:pos x="f133" y="f132"/>
                </a:cxn>
                <a:cxn ang="f73">
                  <a:pos x="f134" y="f135"/>
                </a:cxn>
                <a:cxn ang="f73">
                  <a:pos x="f136" y="f137"/>
                </a:cxn>
                <a:cxn ang="f73">
                  <a:pos x="f138" y="f139"/>
                </a:cxn>
                <a:cxn ang="f73">
                  <a:pos x="f138" y="f140"/>
                </a:cxn>
                <a:cxn ang="f73">
                  <a:pos x="f141" y="f142"/>
                </a:cxn>
                <a:cxn ang="f73">
                  <a:pos x="f143" y="f140"/>
                </a:cxn>
                <a:cxn ang="f73">
                  <a:pos x="f144" y="f145"/>
                </a:cxn>
                <a:cxn ang="f73">
                  <a:pos x="f146" y="f147"/>
                </a:cxn>
                <a:cxn ang="f73">
                  <a:pos x="f146" y="f127"/>
                </a:cxn>
              </a:cxnLst>
              <a:rect l="f122" t="f125" r="f123" b="f124"/>
              <a:pathLst>
                <a:path w="371475" h="447675">
                  <a:moveTo>
                    <a:pt x="f8" y="f7"/>
                  </a:moveTo>
                  <a:lnTo>
                    <a:pt x="f8" y="f6"/>
                  </a:lnTo>
                  <a:lnTo>
                    <a:pt x="f9" y="f6"/>
                  </a:lnTo>
                  <a:cubicBezTo>
                    <a:pt x="f10" y="f6"/>
                    <a:pt x="f11" y="f12"/>
                    <a:pt x="f11" y="f13"/>
                  </a:cubicBezTo>
                  <a:lnTo>
                    <a:pt x="f11" y="f14"/>
                  </a:lnTo>
                  <a:lnTo>
                    <a:pt x="f15" y="f14"/>
                  </a:lnTo>
                  <a:cubicBezTo>
                    <a:pt x="f16" y="f14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4" y="f26"/>
                  </a:lnTo>
                  <a:cubicBezTo>
                    <a:pt x="f24" y="f27"/>
                    <a:pt x="f28" y="f5"/>
                    <a:pt x="f26" y="f5"/>
                  </a:cubicBezTo>
                  <a:cubicBezTo>
                    <a:pt x="f27" y="f5"/>
                    <a:pt x="f5" y="f27"/>
                    <a:pt x="f5" y="f26"/>
                  </a:cubicBezTo>
                  <a:cubicBezTo>
                    <a:pt x="f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lnTo>
                    <a:pt x="f36" y="f7"/>
                  </a:lnTo>
                </a:path>
              </a:pathLst>
            </a:custGeom>
            <a:noFill/>
            <a:ln w="15873" cap="flat">
              <a:solidFill>
                <a:schemeClr val="tx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noProof="0" dirty="0">
                <a:solidFill>
                  <a:srgbClr val="4B4F54"/>
                </a:solidFill>
                <a:uFillTx/>
                <a:latin typeface="Tahoma"/>
              </a:endParaRP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EF8E08CB-6C37-EBDA-8438-7239C6BD8D43}"/>
                </a:ext>
              </a:extLst>
            </p:cNvPr>
            <p:cNvGrpSpPr/>
            <p:nvPr/>
          </p:nvGrpSpPr>
          <p:grpSpPr>
            <a:xfrm>
              <a:off x="617644" y="3107267"/>
              <a:ext cx="359833" cy="125941"/>
              <a:chOff x="169334" y="2900892"/>
              <a:chExt cx="275166" cy="96308"/>
            </a:xfrm>
          </p:grpSpPr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9D361A1F-27FE-6FF3-DB3F-4C3BA7DBF680}"/>
                  </a:ext>
                </a:extLst>
              </p:cNvPr>
              <p:cNvSpPr/>
              <p:nvPr/>
            </p:nvSpPr>
            <p:spPr>
              <a:xfrm rot="960840">
                <a:off x="169334" y="2910572"/>
                <a:ext cx="275166" cy="76948"/>
              </a:xfrm>
              <a:prstGeom prst="arc">
                <a:avLst>
                  <a:gd name="adj1" fmla="val 15542452"/>
                  <a:gd name="adj2" fmla="val 12928172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138544A9-1529-973F-6776-6AC9405EC255}"/>
                  </a:ext>
                </a:extLst>
              </p:cNvPr>
              <p:cNvSpPr/>
              <p:nvPr/>
            </p:nvSpPr>
            <p:spPr>
              <a:xfrm rot="20762802">
                <a:off x="169334" y="2900892"/>
                <a:ext cx="275166" cy="96308"/>
              </a:xfrm>
              <a:prstGeom prst="arc">
                <a:avLst>
                  <a:gd name="adj1" fmla="val 1388364"/>
                  <a:gd name="adj2" fmla="val 0"/>
                </a:avLst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0D6A7BE-E71D-37DE-F9AB-7CEB31783817}"/>
              </a:ext>
            </a:extLst>
          </p:cNvPr>
          <p:cNvGrpSpPr/>
          <p:nvPr/>
        </p:nvGrpSpPr>
        <p:grpSpPr>
          <a:xfrm>
            <a:off x="9593410" y="3156852"/>
            <a:ext cx="340864" cy="354496"/>
            <a:chOff x="2170561" y="3161089"/>
            <a:chExt cx="340864" cy="354496"/>
          </a:xfrm>
        </p:grpSpPr>
        <p:sp>
          <p:nvSpPr>
            <p:cNvPr id="131" name="Freeform: Shape 64">
              <a:extLst>
                <a:ext uri="{FF2B5EF4-FFF2-40B4-BE49-F238E27FC236}">
                  <a16:creationId xmlns:a16="http://schemas.microsoft.com/office/drawing/2014/main" id="{048FACEE-F300-4E8E-CB93-480004A0BFB6}"/>
                </a:ext>
              </a:extLst>
            </p:cNvPr>
            <p:cNvSpPr/>
            <p:nvPr/>
          </p:nvSpPr>
          <p:spPr>
            <a:xfrm>
              <a:off x="2217270" y="3161089"/>
              <a:ext cx="294155" cy="3544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475"/>
                <a:gd name="f7" fmla="val 447675"/>
                <a:gd name="f8" fmla="val 238125"/>
                <a:gd name="f9" fmla="val 304800"/>
                <a:gd name="f10" fmla="val 320612"/>
                <a:gd name="f11" fmla="val 333375"/>
                <a:gd name="f12" fmla="val 358712"/>
                <a:gd name="f13" fmla="val 342900"/>
                <a:gd name="f14" fmla="val 276225"/>
                <a:gd name="f15" fmla="val 352425"/>
                <a:gd name="f16" fmla="val 362903"/>
                <a:gd name="f17" fmla="val 267653"/>
                <a:gd name="f18" fmla="val 257175"/>
                <a:gd name="f19" fmla="val 253460"/>
                <a:gd name="f20" fmla="val 370427"/>
                <a:gd name="f21" fmla="val 250031"/>
                <a:gd name="f22" fmla="val 368618"/>
                <a:gd name="f23" fmla="val 247079"/>
                <a:gd name="f24" fmla="val 323850"/>
                <a:gd name="f25" fmla="val 171450"/>
                <a:gd name="f26" fmla="val 161925"/>
                <a:gd name="f27" fmla="val 72485"/>
                <a:gd name="f28" fmla="val 251365"/>
                <a:gd name="f29" fmla="val 188309"/>
                <a:gd name="f30" fmla="val 6286"/>
                <a:gd name="f31" fmla="val 213169"/>
                <a:gd name="f32" fmla="val 17526"/>
                <a:gd name="f33" fmla="val 235077"/>
                <a:gd name="f34" fmla="val 31147"/>
                <a:gd name="f35" fmla="val 261938"/>
                <a:gd name="f36" fmla="val 38100"/>
                <a:gd name="f37" fmla="val 291179"/>
                <a:gd name="f38" fmla="val 321374"/>
                <a:gd name="f39" fmla="+- 0 0 -90"/>
                <a:gd name="f40" fmla="*/ f3 1 371475"/>
                <a:gd name="f41" fmla="*/ f4 1 447675"/>
                <a:gd name="f42" fmla="val f5"/>
                <a:gd name="f43" fmla="val f6"/>
                <a:gd name="f44" fmla="val f7"/>
                <a:gd name="f45" fmla="*/ f39 f0 1"/>
                <a:gd name="f46" fmla="+- f44 0 f42"/>
                <a:gd name="f47" fmla="+- f43 0 f42"/>
                <a:gd name="f48" fmla="*/ f45 1 f2"/>
                <a:gd name="f49" fmla="*/ f47 1 371475"/>
                <a:gd name="f50" fmla="*/ f46 1 447675"/>
                <a:gd name="f51" fmla="*/ 238125 f47 1"/>
                <a:gd name="f52" fmla="*/ 447675 f46 1"/>
                <a:gd name="f53" fmla="*/ 371475 f46 1"/>
                <a:gd name="f54" fmla="*/ 304800 f47 1"/>
                <a:gd name="f55" fmla="*/ 333375 f47 1"/>
                <a:gd name="f56" fmla="*/ 342900 f46 1"/>
                <a:gd name="f57" fmla="*/ 276225 f46 1"/>
                <a:gd name="f58" fmla="*/ 352425 f47 1"/>
                <a:gd name="f59" fmla="*/ 371475 f47 1"/>
                <a:gd name="f60" fmla="*/ 257175 f46 1"/>
                <a:gd name="f61" fmla="*/ 368618 f47 1"/>
                <a:gd name="f62" fmla="*/ 247079 f46 1"/>
                <a:gd name="f63" fmla="*/ 323850 f47 1"/>
                <a:gd name="f64" fmla="*/ 171450 f46 1"/>
                <a:gd name="f65" fmla="*/ 161925 f46 1"/>
                <a:gd name="f66" fmla="*/ 161925 f47 1"/>
                <a:gd name="f67" fmla="*/ 0 f46 1"/>
                <a:gd name="f68" fmla="*/ 0 f47 1"/>
                <a:gd name="f69" fmla="*/ 17526 f47 1"/>
                <a:gd name="f70" fmla="*/ 235077 f46 1"/>
                <a:gd name="f71" fmla="*/ 38100 f47 1"/>
                <a:gd name="f72" fmla="*/ 321374 f46 1"/>
                <a:gd name="f73" fmla="+- f48 0 f1"/>
                <a:gd name="f74" fmla="*/ f51 1 371475"/>
                <a:gd name="f75" fmla="*/ f52 1 447675"/>
                <a:gd name="f76" fmla="*/ f53 1 447675"/>
                <a:gd name="f77" fmla="*/ f54 1 371475"/>
                <a:gd name="f78" fmla="*/ f55 1 371475"/>
                <a:gd name="f79" fmla="*/ f56 1 447675"/>
                <a:gd name="f80" fmla="*/ f57 1 447675"/>
                <a:gd name="f81" fmla="*/ f58 1 371475"/>
                <a:gd name="f82" fmla="*/ f59 1 371475"/>
                <a:gd name="f83" fmla="*/ f60 1 447675"/>
                <a:gd name="f84" fmla="*/ f61 1 371475"/>
                <a:gd name="f85" fmla="*/ f62 1 447675"/>
                <a:gd name="f86" fmla="*/ f63 1 371475"/>
                <a:gd name="f87" fmla="*/ f64 1 447675"/>
                <a:gd name="f88" fmla="*/ f65 1 447675"/>
                <a:gd name="f89" fmla="*/ f66 1 371475"/>
                <a:gd name="f90" fmla="*/ f67 1 447675"/>
                <a:gd name="f91" fmla="*/ f68 1 371475"/>
                <a:gd name="f92" fmla="*/ f69 1 371475"/>
                <a:gd name="f93" fmla="*/ f70 1 447675"/>
                <a:gd name="f94" fmla="*/ f71 1 371475"/>
                <a:gd name="f95" fmla="*/ f72 1 447675"/>
                <a:gd name="f96" fmla="*/ f42 1 f49"/>
                <a:gd name="f97" fmla="*/ f43 1 f49"/>
                <a:gd name="f98" fmla="*/ f42 1 f50"/>
                <a:gd name="f99" fmla="*/ f44 1 f50"/>
                <a:gd name="f100" fmla="*/ f74 1 f49"/>
                <a:gd name="f101" fmla="*/ f75 1 f50"/>
                <a:gd name="f102" fmla="*/ f76 1 f50"/>
                <a:gd name="f103" fmla="*/ f77 1 f49"/>
                <a:gd name="f104" fmla="*/ f78 1 f49"/>
                <a:gd name="f105" fmla="*/ f79 1 f50"/>
                <a:gd name="f106" fmla="*/ f80 1 f50"/>
                <a:gd name="f107" fmla="*/ f81 1 f49"/>
                <a:gd name="f108" fmla="*/ f82 1 f49"/>
                <a:gd name="f109" fmla="*/ f83 1 f50"/>
                <a:gd name="f110" fmla="*/ f84 1 f49"/>
                <a:gd name="f111" fmla="*/ f85 1 f50"/>
                <a:gd name="f112" fmla="*/ f86 1 f49"/>
                <a:gd name="f113" fmla="*/ f87 1 f50"/>
                <a:gd name="f114" fmla="*/ f88 1 f50"/>
                <a:gd name="f115" fmla="*/ f89 1 f49"/>
                <a:gd name="f116" fmla="*/ f90 1 f50"/>
                <a:gd name="f117" fmla="*/ f91 1 f49"/>
                <a:gd name="f118" fmla="*/ f92 1 f49"/>
                <a:gd name="f119" fmla="*/ f93 1 f50"/>
                <a:gd name="f120" fmla="*/ f94 1 f49"/>
                <a:gd name="f121" fmla="*/ f95 1 f50"/>
                <a:gd name="f122" fmla="*/ f96 f40 1"/>
                <a:gd name="f123" fmla="*/ f97 f40 1"/>
                <a:gd name="f124" fmla="*/ f99 f41 1"/>
                <a:gd name="f125" fmla="*/ f98 f41 1"/>
                <a:gd name="f126" fmla="*/ f100 f40 1"/>
                <a:gd name="f127" fmla="*/ f101 f41 1"/>
                <a:gd name="f128" fmla="*/ f102 f41 1"/>
                <a:gd name="f129" fmla="*/ f103 f40 1"/>
                <a:gd name="f130" fmla="*/ f104 f40 1"/>
                <a:gd name="f131" fmla="*/ f105 f41 1"/>
                <a:gd name="f132" fmla="*/ f106 f41 1"/>
                <a:gd name="f133" fmla="*/ f107 f40 1"/>
                <a:gd name="f134" fmla="*/ f108 f40 1"/>
                <a:gd name="f135" fmla="*/ f109 f41 1"/>
                <a:gd name="f136" fmla="*/ f110 f40 1"/>
                <a:gd name="f137" fmla="*/ f111 f41 1"/>
                <a:gd name="f138" fmla="*/ f112 f40 1"/>
                <a:gd name="f139" fmla="*/ f113 f41 1"/>
                <a:gd name="f140" fmla="*/ f114 f41 1"/>
                <a:gd name="f141" fmla="*/ f115 f40 1"/>
                <a:gd name="f142" fmla="*/ f116 f41 1"/>
                <a:gd name="f143" fmla="*/ f117 f40 1"/>
                <a:gd name="f144" fmla="*/ f118 f40 1"/>
                <a:gd name="f145" fmla="*/ f119 f41 1"/>
                <a:gd name="f146" fmla="*/ f120 f40 1"/>
                <a:gd name="f147" fmla="*/ f12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3">
                  <a:pos x="f126" y="f127"/>
                </a:cxn>
                <a:cxn ang="f73">
                  <a:pos x="f126" y="f128"/>
                </a:cxn>
                <a:cxn ang="f73">
                  <a:pos x="f129" y="f128"/>
                </a:cxn>
                <a:cxn ang="f73">
                  <a:pos x="f130" y="f131"/>
                </a:cxn>
                <a:cxn ang="f73">
                  <a:pos x="f130" y="f132"/>
                </a:cxn>
                <a:cxn ang="f73">
                  <a:pos x="f133" y="f132"/>
                </a:cxn>
                <a:cxn ang="f73">
                  <a:pos x="f134" y="f135"/>
                </a:cxn>
                <a:cxn ang="f73">
                  <a:pos x="f136" y="f137"/>
                </a:cxn>
                <a:cxn ang="f73">
                  <a:pos x="f138" y="f139"/>
                </a:cxn>
                <a:cxn ang="f73">
                  <a:pos x="f138" y="f140"/>
                </a:cxn>
                <a:cxn ang="f73">
                  <a:pos x="f141" y="f142"/>
                </a:cxn>
                <a:cxn ang="f73">
                  <a:pos x="f143" y="f140"/>
                </a:cxn>
                <a:cxn ang="f73">
                  <a:pos x="f144" y="f145"/>
                </a:cxn>
                <a:cxn ang="f73">
                  <a:pos x="f146" y="f147"/>
                </a:cxn>
                <a:cxn ang="f73">
                  <a:pos x="f146" y="f127"/>
                </a:cxn>
              </a:cxnLst>
              <a:rect l="f122" t="f125" r="f123" b="f124"/>
              <a:pathLst>
                <a:path w="371475" h="447675">
                  <a:moveTo>
                    <a:pt x="f8" y="f7"/>
                  </a:moveTo>
                  <a:lnTo>
                    <a:pt x="f8" y="f6"/>
                  </a:lnTo>
                  <a:lnTo>
                    <a:pt x="f9" y="f6"/>
                  </a:lnTo>
                  <a:cubicBezTo>
                    <a:pt x="f10" y="f6"/>
                    <a:pt x="f11" y="f12"/>
                    <a:pt x="f11" y="f13"/>
                  </a:cubicBezTo>
                  <a:lnTo>
                    <a:pt x="f11" y="f14"/>
                  </a:lnTo>
                  <a:lnTo>
                    <a:pt x="f15" y="f14"/>
                  </a:lnTo>
                  <a:cubicBezTo>
                    <a:pt x="f16" y="f14"/>
                    <a:pt x="f6" y="f17"/>
                    <a:pt x="f6" y="f18"/>
                  </a:cubicBezTo>
                  <a:cubicBezTo>
                    <a:pt x="f6" y="f19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4" y="f26"/>
                  </a:lnTo>
                  <a:cubicBezTo>
                    <a:pt x="f24" y="f27"/>
                    <a:pt x="f28" y="f5"/>
                    <a:pt x="f26" y="f5"/>
                  </a:cubicBezTo>
                  <a:cubicBezTo>
                    <a:pt x="f27" y="f5"/>
                    <a:pt x="f5" y="f27"/>
                    <a:pt x="f5" y="f26"/>
                  </a:cubicBezTo>
                  <a:cubicBezTo>
                    <a:pt x="f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lnTo>
                    <a:pt x="f36" y="f7"/>
                  </a:lnTo>
                </a:path>
              </a:pathLst>
            </a:custGeom>
            <a:noFill/>
            <a:ln w="15873" cap="flat">
              <a:solidFill>
                <a:schemeClr val="tx1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 noProof="0" dirty="0">
                <a:solidFill>
                  <a:srgbClr val="4B4F54"/>
                </a:solidFill>
                <a:uFillTx/>
                <a:latin typeface="Tahoma"/>
              </a:endParaRP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03DF0DA-7030-763A-2938-328A978F409F}"/>
                </a:ext>
              </a:extLst>
            </p:cNvPr>
            <p:cNvGrpSpPr/>
            <p:nvPr/>
          </p:nvGrpSpPr>
          <p:grpSpPr>
            <a:xfrm>
              <a:off x="2170561" y="3199870"/>
              <a:ext cx="277172" cy="164571"/>
              <a:chOff x="8770938" y="3629025"/>
              <a:chExt cx="609600" cy="361950"/>
            </a:xfrm>
            <a:solidFill>
              <a:schemeClr val="tx1"/>
            </a:solidFill>
          </p:grpSpPr>
          <p:sp>
            <p:nvSpPr>
              <p:cNvPr id="133" name="Freeform 77">
                <a:extLst>
                  <a:ext uri="{FF2B5EF4-FFF2-40B4-BE49-F238E27FC236}">
                    <a16:creationId xmlns:a16="http://schemas.microsoft.com/office/drawing/2014/main" id="{873D3422-A57D-8F1D-8465-921DB2F405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48737" y="3629025"/>
                <a:ext cx="388938" cy="227012"/>
              </a:xfrm>
              <a:custGeom>
                <a:avLst/>
                <a:gdLst>
                  <a:gd name="T0" fmla="*/ 229 w 1194"/>
                  <a:gd name="T1" fmla="*/ 701 h 702"/>
                  <a:gd name="T2" fmla="*/ 242 w 1194"/>
                  <a:gd name="T3" fmla="*/ 702 h 702"/>
                  <a:gd name="T4" fmla="*/ 244 w 1194"/>
                  <a:gd name="T5" fmla="*/ 654 h 702"/>
                  <a:gd name="T6" fmla="*/ 59 w 1194"/>
                  <a:gd name="T7" fmla="*/ 578 h 702"/>
                  <a:gd name="T8" fmla="*/ 147 w 1194"/>
                  <a:gd name="T9" fmla="*/ 495 h 702"/>
                  <a:gd name="T10" fmla="*/ 741 w 1194"/>
                  <a:gd name="T11" fmla="*/ 510 h 702"/>
                  <a:gd name="T12" fmla="*/ 989 w 1194"/>
                  <a:gd name="T13" fmla="*/ 465 h 702"/>
                  <a:gd name="T14" fmla="*/ 1193 w 1194"/>
                  <a:gd name="T15" fmla="*/ 329 h 702"/>
                  <a:gd name="T16" fmla="*/ 1172 w 1194"/>
                  <a:gd name="T17" fmla="*/ 158 h 702"/>
                  <a:gd name="T18" fmla="*/ 1049 w 1194"/>
                  <a:gd name="T19" fmla="*/ 76 h 702"/>
                  <a:gd name="T20" fmla="*/ 299 w 1194"/>
                  <a:gd name="T21" fmla="*/ 155 h 702"/>
                  <a:gd name="T22" fmla="*/ 124 w 1194"/>
                  <a:gd name="T23" fmla="*/ 249 h 702"/>
                  <a:gd name="T24" fmla="*/ 179 w 1194"/>
                  <a:gd name="T25" fmla="*/ 135 h 702"/>
                  <a:gd name="T26" fmla="*/ 373 w 1194"/>
                  <a:gd name="T27" fmla="*/ 21 h 702"/>
                  <a:gd name="T28" fmla="*/ 147 w 1194"/>
                  <a:gd name="T29" fmla="*/ 99 h 702"/>
                  <a:gd name="T30" fmla="*/ 91 w 1194"/>
                  <a:gd name="T31" fmla="*/ 284 h 702"/>
                  <a:gd name="T32" fmla="*/ 55 w 1194"/>
                  <a:gd name="T33" fmla="*/ 432 h 702"/>
                  <a:gd name="T34" fmla="*/ 1145 w 1194"/>
                  <a:gd name="T35" fmla="*/ 331 h 702"/>
                  <a:gd name="T36" fmla="*/ 978 w 1194"/>
                  <a:gd name="T37" fmla="*/ 418 h 702"/>
                  <a:gd name="T38" fmla="*/ 735 w 1194"/>
                  <a:gd name="T39" fmla="*/ 463 h 702"/>
                  <a:gd name="T40" fmla="*/ 158 w 1194"/>
                  <a:gd name="T41" fmla="*/ 448 h 702"/>
                  <a:gd name="T42" fmla="*/ 208 w 1194"/>
                  <a:gd name="T43" fmla="*/ 374 h 702"/>
                  <a:gd name="T44" fmla="*/ 610 w 1194"/>
                  <a:gd name="T45" fmla="*/ 335 h 702"/>
                  <a:gd name="T46" fmla="*/ 1068 w 1194"/>
                  <a:gd name="T47" fmla="*/ 282 h 702"/>
                  <a:gd name="T48" fmla="*/ 1099 w 1194"/>
                  <a:gd name="T49" fmla="*/ 276 h 702"/>
                  <a:gd name="T50" fmla="*/ 398 w 1194"/>
                  <a:gd name="T51" fmla="*/ 294 h 702"/>
                  <a:gd name="T52" fmla="*/ 1009 w 1194"/>
                  <a:gd name="T53" fmla="*/ 248 h 702"/>
                  <a:gd name="T54" fmla="*/ 607 w 1194"/>
                  <a:gd name="T55" fmla="*/ 287 h 702"/>
                  <a:gd name="T56" fmla="*/ 188 w 1194"/>
                  <a:gd name="T57" fmla="*/ 260 h 702"/>
                  <a:gd name="T58" fmla="*/ 856 w 1194"/>
                  <a:gd name="T59" fmla="*/ 107 h 702"/>
                  <a:gd name="T60" fmla="*/ 1040 w 1194"/>
                  <a:gd name="T61" fmla="*/ 123 h 702"/>
                  <a:gd name="T62" fmla="*/ 1109 w 1194"/>
                  <a:gd name="T63" fmla="*/ 210 h 702"/>
                  <a:gd name="T64" fmla="*/ 1003 w 1194"/>
                  <a:gd name="T65" fmla="*/ 199 h 702"/>
                  <a:gd name="T66" fmla="*/ 181 w 1194"/>
                  <a:gd name="T67" fmla="*/ 274 h 702"/>
                  <a:gd name="T68" fmla="*/ 188 w 1194"/>
                  <a:gd name="T69" fmla="*/ 260 h 702"/>
                  <a:gd name="T70" fmla="*/ 132 w 1194"/>
                  <a:gd name="T71" fmla="*/ 310 h 702"/>
                  <a:gd name="T72" fmla="*/ 197 w 1194"/>
                  <a:gd name="T73" fmla="*/ 326 h 702"/>
                  <a:gd name="T74" fmla="*/ 96 w 1194"/>
                  <a:gd name="T75" fmla="*/ 391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94" h="702">
                    <a:moveTo>
                      <a:pt x="12" y="588"/>
                    </a:moveTo>
                    <a:cubicBezTo>
                      <a:pt x="35" y="685"/>
                      <a:pt x="157" y="695"/>
                      <a:pt x="229" y="701"/>
                    </a:cubicBezTo>
                    <a:cubicBezTo>
                      <a:pt x="240" y="702"/>
                      <a:pt x="240" y="702"/>
                      <a:pt x="240" y="702"/>
                    </a:cubicBezTo>
                    <a:cubicBezTo>
                      <a:pt x="241" y="702"/>
                      <a:pt x="241" y="702"/>
                      <a:pt x="242" y="702"/>
                    </a:cubicBezTo>
                    <a:cubicBezTo>
                      <a:pt x="254" y="702"/>
                      <a:pt x="265" y="693"/>
                      <a:pt x="266" y="680"/>
                    </a:cubicBezTo>
                    <a:cubicBezTo>
                      <a:pt x="267" y="667"/>
                      <a:pt x="257" y="655"/>
                      <a:pt x="244" y="654"/>
                    </a:cubicBezTo>
                    <a:cubicBezTo>
                      <a:pt x="233" y="653"/>
                      <a:pt x="233" y="653"/>
                      <a:pt x="233" y="653"/>
                    </a:cubicBezTo>
                    <a:cubicBezTo>
                      <a:pt x="170" y="648"/>
                      <a:pt x="74" y="640"/>
                      <a:pt x="59" y="578"/>
                    </a:cubicBezTo>
                    <a:cubicBezTo>
                      <a:pt x="50" y="537"/>
                      <a:pt x="62" y="501"/>
                      <a:pt x="86" y="469"/>
                    </a:cubicBezTo>
                    <a:cubicBezTo>
                      <a:pt x="105" y="483"/>
                      <a:pt x="127" y="490"/>
                      <a:pt x="147" y="495"/>
                    </a:cubicBezTo>
                    <a:cubicBezTo>
                      <a:pt x="203" y="509"/>
                      <a:pt x="259" y="515"/>
                      <a:pt x="302" y="518"/>
                    </a:cubicBezTo>
                    <a:cubicBezTo>
                      <a:pt x="447" y="531"/>
                      <a:pt x="595" y="528"/>
                      <a:pt x="741" y="510"/>
                    </a:cubicBezTo>
                    <a:cubicBezTo>
                      <a:pt x="815" y="501"/>
                      <a:pt x="888" y="488"/>
                      <a:pt x="960" y="471"/>
                    </a:cubicBezTo>
                    <a:cubicBezTo>
                      <a:pt x="970" y="469"/>
                      <a:pt x="979" y="467"/>
                      <a:pt x="989" y="465"/>
                    </a:cubicBezTo>
                    <a:cubicBezTo>
                      <a:pt x="1042" y="453"/>
                      <a:pt x="1098" y="441"/>
                      <a:pt x="1146" y="409"/>
                    </a:cubicBezTo>
                    <a:cubicBezTo>
                      <a:pt x="1177" y="388"/>
                      <a:pt x="1194" y="360"/>
                      <a:pt x="1193" y="329"/>
                    </a:cubicBezTo>
                    <a:cubicBezTo>
                      <a:pt x="1191" y="298"/>
                      <a:pt x="1172" y="268"/>
                      <a:pt x="1141" y="246"/>
                    </a:cubicBezTo>
                    <a:cubicBezTo>
                      <a:pt x="1167" y="222"/>
                      <a:pt x="1179" y="188"/>
                      <a:pt x="1172" y="158"/>
                    </a:cubicBezTo>
                    <a:cubicBezTo>
                      <a:pt x="1158" y="100"/>
                      <a:pt x="1091" y="85"/>
                      <a:pt x="1051" y="76"/>
                    </a:cubicBezTo>
                    <a:cubicBezTo>
                      <a:pt x="1049" y="76"/>
                      <a:pt x="1049" y="76"/>
                      <a:pt x="1049" y="76"/>
                    </a:cubicBezTo>
                    <a:cubicBezTo>
                      <a:pt x="979" y="60"/>
                      <a:pt x="909" y="58"/>
                      <a:pt x="856" y="59"/>
                    </a:cubicBezTo>
                    <a:cubicBezTo>
                      <a:pt x="664" y="60"/>
                      <a:pt x="477" y="93"/>
                      <a:pt x="299" y="155"/>
                    </a:cubicBezTo>
                    <a:cubicBezTo>
                      <a:pt x="256" y="170"/>
                      <a:pt x="205" y="190"/>
                      <a:pt x="161" y="220"/>
                    </a:cubicBezTo>
                    <a:cubicBezTo>
                      <a:pt x="147" y="229"/>
                      <a:pt x="135" y="239"/>
                      <a:pt x="124" y="249"/>
                    </a:cubicBezTo>
                    <a:cubicBezTo>
                      <a:pt x="119" y="244"/>
                      <a:pt x="117" y="238"/>
                      <a:pt x="117" y="230"/>
                    </a:cubicBezTo>
                    <a:cubicBezTo>
                      <a:pt x="117" y="202"/>
                      <a:pt x="149" y="161"/>
                      <a:pt x="179" y="135"/>
                    </a:cubicBezTo>
                    <a:cubicBezTo>
                      <a:pt x="235" y="85"/>
                      <a:pt x="300" y="64"/>
                      <a:pt x="356" y="50"/>
                    </a:cubicBezTo>
                    <a:cubicBezTo>
                      <a:pt x="369" y="47"/>
                      <a:pt x="376" y="34"/>
                      <a:pt x="373" y="21"/>
                    </a:cubicBezTo>
                    <a:cubicBezTo>
                      <a:pt x="370" y="8"/>
                      <a:pt x="357" y="0"/>
                      <a:pt x="344" y="4"/>
                    </a:cubicBezTo>
                    <a:cubicBezTo>
                      <a:pt x="282" y="19"/>
                      <a:pt x="211" y="43"/>
                      <a:pt x="147" y="99"/>
                    </a:cubicBezTo>
                    <a:cubicBezTo>
                      <a:pt x="129" y="115"/>
                      <a:pt x="70" y="172"/>
                      <a:pt x="69" y="229"/>
                    </a:cubicBezTo>
                    <a:cubicBezTo>
                      <a:pt x="69" y="250"/>
                      <a:pt x="76" y="269"/>
                      <a:pt x="91" y="284"/>
                    </a:cubicBezTo>
                    <a:cubicBezTo>
                      <a:pt x="77" y="302"/>
                      <a:pt x="66" y="322"/>
                      <a:pt x="58" y="342"/>
                    </a:cubicBezTo>
                    <a:cubicBezTo>
                      <a:pt x="45" y="375"/>
                      <a:pt x="44" y="406"/>
                      <a:pt x="55" y="432"/>
                    </a:cubicBezTo>
                    <a:cubicBezTo>
                      <a:pt x="15" y="480"/>
                      <a:pt x="0" y="534"/>
                      <a:pt x="12" y="588"/>
                    </a:cubicBezTo>
                    <a:close/>
                    <a:moveTo>
                      <a:pt x="1145" y="331"/>
                    </a:moveTo>
                    <a:cubicBezTo>
                      <a:pt x="1146" y="345"/>
                      <a:pt x="1137" y="357"/>
                      <a:pt x="1119" y="369"/>
                    </a:cubicBezTo>
                    <a:cubicBezTo>
                      <a:pt x="1079" y="396"/>
                      <a:pt x="1028" y="407"/>
                      <a:pt x="978" y="418"/>
                    </a:cubicBezTo>
                    <a:cubicBezTo>
                      <a:pt x="969" y="420"/>
                      <a:pt x="959" y="422"/>
                      <a:pt x="949" y="424"/>
                    </a:cubicBezTo>
                    <a:cubicBezTo>
                      <a:pt x="879" y="441"/>
                      <a:pt x="807" y="454"/>
                      <a:pt x="735" y="463"/>
                    </a:cubicBezTo>
                    <a:cubicBezTo>
                      <a:pt x="593" y="480"/>
                      <a:pt x="448" y="483"/>
                      <a:pt x="306" y="471"/>
                    </a:cubicBezTo>
                    <a:cubicBezTo>
                      <a:pt x="265" y="467"/>
                      <a:pt x="211" y="461"/>
                      <a:pt x="158" y="448"/>
                    </a:cubicBezTo>
                    <a:cubicBezTo>
                      <a:pt x="145" y="445"/>
                      <a:pt x="131" y="441"/>
                      <a:pt x="119" y="434"/>
                    </a:cubicBezTo>
                    <a:cubicBezTo>
                      <a:pt x="146" y="410"/>
                      <a:pt x="177" y="390"/>
                      <a:pt x="208" y="374"/>
                    </a:cubicBezTo>
                    <a:cubicBezTo>
                      <a:pt x="233" y="361"/>
                      <a:pt x="258" y="349"/>
                      <a:pt x="284" y="337"/>
                    </a:cubicBezTo>
                    <a:cubicBezTo>
                      <a:pt x="393" y="347"/>
                      <a:pt x="502" y="341"/>
                      <a:pt x="610" y="335"/>
                    </a:cubicBezTo>
                    <a:cubicBezTo>
                      <a:pt x="639" y="333"/>
                      <a:pt x="669" y="331"/>
                      <a:pt x="698" y="330"/>
                    </a:cubicBezTo>
                    <a:cubicBezTo>
                      <a:pt x="821" y="325"/>
                      <a:pt x="947" y="319"/>
                      <a:pt x="1068" y="282"/>
                    </a:cubicBezTo>
                    <a:cubicBezTo>
                      <a:pt x="1076" y="280"/>
                      <a:pt x="1085" y="277"/>
                      <a:pt x="1094" y="273"/>
                    </a:cubicBezTo>
                    <a:cubicBezTo>
                      <a:pt x="1096" y="274"/>
                      <a:pt x="1097" y="275"/>
                      <a:pt x="1099" y="276"/>
                    </a:cubicBezTo>
                    <a:cubicBezTo>
                      <a:pt x="1126" y="291"/>
                      <a:pt x="1144" y="312"/>
                      <a:pt x="1145" y="331"/>
                    </a:cubicBezTo>
                    <a:close/>
                    <a:moveTo>
                      <a:pt x="398" y="294"/>
                    </a:moveTo>
                    <a:cubicBezTo>
                      <a:pt x="588" y="233"/>
                      <a:pt x="797" y="215"/>
                      <a:pt x="996" y="246"/>
                    </a:cubicBezTo>
                    <a:cubicBezTo>
                      <a:pt x="1000" y="247"/>
                      <a:pt x="1005" y="248"/>
                      <a:pt x="1009" y="248"/>
                    </a:cubicBezTo>
                    <a:cubicBezTo>
                      <a:pt x="907" y="273"/>
                      <a:pt x="800" y="277"/>
                      <a:pt x="696" y="282"/>
                    </a:cubicBezTo>
                    <a:cubicBezTo>
                      <a:pt x="667" y="283"/>
                      <a:pt x="636" y="285"/>
                      <a:pt x="607" y="287"/>
                    </a:cubicBezTo>
                    <a:cubicBezTo>
                      <a:pt x="538" y="291"/>
                      <a:pt x="468" y="294"/>
                      <a:pt x="398" y="294"/>
                    </a:cubicBezTo>
                    <a:close/>
                    <a:moveTo>
                      <a:pt x="188" y="260"/>
                    </a:moveTo>
                    <a:cubicBezTo>
                      <a:pt x="228" y="232"/>
                      <a:pt x="275" y="214"/>
                      <a:pt x="315" y="200"/>
                    </a:cubicBezTo>
                    <a:cubicBezTo>
                      <a:pt x="488" y="140"/>
                      <a:pt x="670" y="108"/>
                      <a:pt x="856" y="107"/>
                    </a:cubicBezTo>
                    <a:cubicBezTo>
                      <a:pt x="907" y="106"/>
                      <a:pt x="973" y="108"/>
                      <a:pt x="1038" y="122"/>
                    </a:cubicBezTo>
                    <a:cubicBezTo>
                      <a:pt x="1040" y="123"/>
                      <a:pt x="1040" y="123"/>
                      <a:pt x="1040" y="123"/>
                    </a:cubicBezTo>
                    <a:cubicBezTo>
                      <a:pt x="1073" y="130"/>
                      <a:pt x="1118" y="141"/>
                      <a:pt x="1125" y="170"/>
                    </a:cubicBezTo>
                    <a:cubicBezTo>
                      <a:pt x="1129" y="184"/>
                      <a:pt x="1120" y="200"/>
                      <a:pt x="1109" y="210"/>
                    </a:cubicBezTo>
                    <a:cubicBezTo>
                      <a:pt x="1104" y="214"/>
                      <a:pt x="1099" y="218"/>
                      <a:pt x="1093" y="221"/>
                    </a:cubicBezTo>
                    <a:cubicBezTo>
                      <a:pt x="1063" y="209"/>
                      <a:pt x="1031" y="203"/>
                      <a:pt x="1003" y="199"/>
                    </a:cubicBezTo>
                    <a:cubicBezTo>
                      <a:pt x="759" y="161"/>
                      <a:pt x="500" y="193"/>
                      <a:pt x="276" y="288"/>
                    </a:cubicBezTo>
                    <a:cubicBezTo>
                      <a:pt x="244" y="285"/>
                      <a:pt x="213" y="281"/>
                      <a:pt x="181" y="274"/>
                    </a:cubicBezTo>
                    <a:cubicBezTo>
                      <a:pt x="178" y="273"/>
                      <a:pt x="175" y="273"/>
                      <a:pt x="171" y="272"/>
                    </a:cubicBezTo>
                    <a:cubicBezTo>
                      <a:pt x="177" y="267"/>
                      <a:pt x="182" y="263"/>
                      <a:pt x="188" y="260"/>
                    </a:cubicBezTo>
                    <a:close/>
                    <a:moveTo>
                      <a:pt x="103" y="359"/>
                    </a:moveTo>
                    <a:cubicBezTo>
                      <a:pt x="110" y="341"/>
                      <a:pt x="121" y="324"/>
                      <a:pt x="132" y="310"/>
                    </a:cubicBezTo>
                    <a:cubicBezTo>
                      <a:pt x="145" y="315"/>
                      <a:pt x="159" y="318"/>
                      <a:pt x="171" y="321"/>
                    </a:cubicBezTo>
                    <a:cubicBezTo>
                      <a:pt x="180" y="323"/>
                      <a:pt x="188" y="324"/>
                      <a:pt x="197" y="326"/>
                    </a:cubicBezTo>
                    <a:cubicBezTo>
                      <a:pt x="193" y="328"/>
                      <a:pt x="189" y="330"/>
                      <a:pt x="185" y="332"/>
                    </a:cubicBezTo>
                    <a:cubicBezTo>
                      <a:pt x="150" y="350"/>
                      <a:pt x="121" y="370"/>
                      <a:pt x="96" y="391"/>
                    </a:cubicBezTo>
                    <a:cubicBezTo>
                      <a:pt x="97" y="378"/>
                      <a:pt x="101" y="366"/>
                      <a:pt x="103" y="3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4" name="Freeform 78">
                <a:extLst>
                  <a:ext uri="{FF2B5EF4-FFF2-40B4-BE49-F238E27FC236}">
                    <a16:creationId xmlns:a16="http://schemas.microsoft.com/office/drawing/2014/main" id="{027FD976-989D-D277-58F0-4309750A4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0938" y="3738563"/>
                <a:ext cx="85725" cy="82550"/>
              </a:xfrm>
              <a:custGeom>
                <a:avLst/>
                <a:gdLst>
                  <a:gd name="T0" fmla="*/ 142 w 263"/>
                  <a:gd name="T1" fmla="*/ 255 h 257"/>
                  <a:gd name="T2" fmla="*/ 146 w 263"/>
                  <a:gd name="T3" fmla="*/ 257 h 257"/>
                  <a:gd name="T4" fmla="*/ 146 w 263"/>
                  <a:gd name="T5" fmla="*/ 257 h 257"/>
                  <a:gd name="T6" fmla="*/ 150 w 263"/>
                  <a:gd name="T7" fmla="*/ 254 h 257"/>
                  <a:gd name="T8" fmla="*/ 177 w 263"/>
                  <a:gd name="T9" fmla="*/ 179 h 257"/>
                  <a:gd name="T10" fmla="*/ 259 w 263"/>
                  <a:gd name="T11" fmla="*/ 171 h 257"/>
                  <a:gd name="T12" fmla="*/ 263 w 263"/>
                  <a:gd name="T13" fmla="*/ 168 h 257"/>
                  <a:gd name="T14" fmla="*/ 262 w 263"/>
                  <a:gd name="T15" fmla="*/ 163 h 257"/>
                  <a:gd name="T16" fmla="*/ 204 w 263"/>
                  <a:gd name="T17" fmla="*/ 106 h 257"/>
                  <a:gd name="T18" fmla="*/ 229 w 263"/>
                  <a:gd name="T19" fmla="*/ 28 h 257"/>
                  <a:gd name="T20" fmla="*/ 228 w 263"/>
                  <a:gd name="T21" fmla="*/ 23 h 257"/>
                  <a:gd name="T22" fmla="*/ 223 w 263"/>
                  <a:gd name="T23" fmla="*/ 22 h 257"/>
                  <a:gd name="T24" fmla="*/ 147 w 263"/>
                  <a:gd name="T25" fmla="*/ 53 h 257"/>
                  <a:gd name="T26" fmla="*/ 83 w 263"/>
                  <a:gd name="T27" fmla="*/ 2 h 257"/>
                  <a:gd name="T28" fmla="*/ 79 w 263"/>
                  <a:gd name="T29" fmla="*/ 1 h 257"/>
                  <a:gd name="T30" fmla="*/ 76 w 263"/>
                  <a:gd name="T31" fmla="*/ 5 h 257"/>
                  <a:gd name="T32" fmla="*/ 78 w 263"/>
                  <a:gd name="T33" fmla="*/ 87 h 257"/>
                  <a:gd name="T34" fmla="*/ 3 w 263"/>
                  <a:gd name="T35" fmla="*/ 120 h 257"/>
                  <a:gd name="T36" fmla="*/ 0 w 263"/>
                  <a:gd name="T37" fmla="*/ 124 h 257"/>
                  <a:gd name="T38" fmla="*/ 3 w 263"/>
                  <a:gd name="T39" fmla="*/ 128 h 257"/>
                  <a:gd name="T40" fmla="*/ 100 w 263"/>
                  <a:gd name="T41" fmla="*/ 161 h 257"/>
                  <a:gd name="T42" fmla="*/ 142 w 263"/>
                  <a:gd name="T43" fmla="*/ 25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3" h="257">
                    <a:moveTo>
                      <a:pt x="142" y="255"/>
                    </a:moveTo>
                    <a:cubicBezTo>
                      <a:pt x="143" y="256"/>
                      <a:pt x="144" y="257"/>
                      <a:pt x="146" y="257"/>
                    </a:cubicBezTo>
                    <a:cubicBezTo>
                      <a:pt x="146" y="257"/>
                      <a:pt x="146" y="257"/>
                      <a:pt x="146" y="257"/>
                    </a:cubicBezTo>
                    <a:cubicBezTo>
                      <a:pt x="148" y="257"/>
                      <a:pt x="150" y="256"/>
                      <a:pt x="150" y="254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60" y="170"/>
                      <a:pt x="262" y="169"/>
                      <a:pt x="263" y="168"/>
                    </a:cubicBezTo>
                    <a:cubicBezTo>
                      <a:pt x="263" y="166"/>
                      <a:pt x="263" y="164"/>
                      <a:pt x="262" y="163"/>
                    </a:cubicBezTo>
                    <a:cubicBezTo>
                      <a:pt x="204" y="106"/>
                      <a:pt x="204" y="106"/>
                      <a:pt x="204" y="106"/>
                    </a:cubicBezTo>
                    <a:cubicBezTo>
                      <a:pt x="229" y="28"/>
                      <a:pt x="229" y="28"/>
                      <a:pt x="229" y="28"/>
                    </a:cubicBezTo>
                    <a:cubicBezTo>
                      <a:pt x="229" y="26"/>
                      <a:pt x="229" y="24"/>
                      <a:pt x="228" y="23"/>
                    </a:cubicBezTo>
                    <a:cubicBezTo>
                      <a:pt x="226" y="22"/>
                      <a:pt x="224" y="22"/>
                      <a:pt x="223" y="22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2" y="1"/>
                      <a:pt x="80" y="0"/>
                      <a:pt x="79" y="1"/>
                    </a:cubicBezTo>
                    <a:cubicBezTo>
                      <a:pt x="77" y="2"/>
                      <a:pt x="76" y="4"/>
                      <a:pt x="76" y="5"/>
                    </a:cubicBezTo>
                    <a:cubicBezTo>
                      <a:pt x="78" y="87"/>
                      <a:pt x="78" y="87"/>
                      <a:pt x="78" y="87"/>
                    </a:cubicBezTo>
                    <a:cubicBezTo>
                      <a:pt x="3" y="120"/>
                      <a:pt x="3" y="120"/>
                      <a:pt x="3" y="120"/>
                    </a:cubicBezTo>
                    <a:cubicBezTo>
                      <a:pt x="1" y="120"/>
                      <a:pt x="0" y="122"/>
                      <a:pt x="0" y="124"/>
                    </a:cubicBezTo>
                    <a:cubicBezTo>
                      <a:pt x="0" y="126"/>
                      <a:pt x="1" y="127"/>
                      <a:pt x="3" y="128"/>
                    </a:cubicBezTo>
                    <a:cubicBezTo>
                      <a:pt x="100" y="161"/>
                      <a:pt x="100" y="161"/>
                      <a:pt x="100" y="161"/>
                    </a:cubicBezTo>
                    <a:lnTo>
                      <a:pt x="142" y="2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5" name="Freeform 79">
                <a:extLst>
                  <a:ext uri="{FF2B5EF4-FFF2-40B4-BE49-F238E27FC236}">
                    <a16:creationId xmlns:a16="http://schemas.microsoft.com/office/drawing/2014/main" id="{0205313D-5CF7-3797-E1AC-D59F03B93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4813" y="3790950"/>
                <a:ext cx="85725" cy="79375"/>
              </a:xfrm>
              <a:custGeom>
                <a:avLst/>
                <a:gdLst>
                  <a:gd name="T0" fmla="*/ 262 w 264"/>
                  <a:gd name="T1" fmla="*/ 162 h 248"/>
                  <a:gd name="T2" fmla="*/ 201 w 264"/>
                  <a:gd name="T3" fmla="*/ 107 h 248"/>
                  <a:gd name="T4" fmla="*/ 227 w 264"/>
                  <a:gd name="T5" fmla="*/ 32 h 248"/>
                  <a:gd name="T6" fmla="*/ 226 w 264"/>
                  <a:gd name="T7" fmla="*/ 27 h 248"/>
                  <a:gd name="T8" fmla="*/ 221 w 264"/>
                  <a:gd name="T9" fmla="*/ 26 h 248"/>
                  <a:gd name="T10" fmla="*/ 145 w 264"/>
                  <a:gd name="T11" fmla="*/ 54 h 248"/>
                  <a:gd name="T12" fmla="*/ 84 w 264"/>
                  <a:gd name="T13" fmla="*/ 1 h 248"/>
                  <a:gd name="T14" fmla="*/ 79 w 264"/>
                  <a:gd name="T15" fmla="*/ 0 h 248"/>
                  <a:gd name="T16" fmla="*/ 77 w 264"/>
                  <a:gd name="T17" fmla="*/ 4 h 248"/>
                  <a:gd name="T18" fmla="*/ 74 w 264"/>
                  <a:gd name="T19" fmla="*/ 86 h 248"/>
                  <a:gd name="T20" fmla="*/ 3 w 264"/>
                  <a:gd name="T21" fmla="*/ 123 h 248"/>
                  <a:gd name="T22" fmla="*/ 0 w 264"/>
                  <a:gd name="T23" fmla="*/ 127 h 248"/>
                  <a:gd name="T24" fmla="*/ 3 w 264"/>
                  <a:gd name="T25" fmla="*/ 132 h 248"/>
                  <a:gd name="T26" fmla="*/ 79 w 264"/>
                  <a:gd name="T27" fmla="*/ 164 h 248"/>
                  <a:gd name="T28" fmla="*/ 79 w 264"/>
                  <a:gd name="T29" fmla="*/ 244 h 248"/>
                  <a:gd name="T30" fmla="*/ 82 w 264"/>
                  <a:gd name="T31" fmla="*/ 248 h 248"/>
                  <a:gd name="T32" fmla="*/ 83 w 264"/>
                  <a:gd name="T33" fmla="*/ 248 h 248"/>
                  <a:gd name="T34" fmla="*/ 87 w 264"/>
                  <a:gd name="T35" fmla="*/ 247 h 248"/>
                  <a:gd name="T36" fmla="*/ 155 w 264"/>
                  <a:gd name="T37" fmla="*/ 172 h 248"/>
                  <a:gd name="T38" fmla="*/ 259 w 264"/>
                  <a:gd name="T39" fmla="*/ 170 h 248"/>
                  <a:gd name="T40" fmla="*/ 263 w 264"/>
                  <a:gd name="T41" fmla="*/ 167 h 248"/>
                  <a:gd name="T42" fmla="*/ 262 w 264"/>
                  <a:gd name="T43" fmla="*/ 162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4" h="248">
                    <a:moveTo>
                      <a:pt x="262" y="162"/>
                    </a:move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27" y="32"/>
                      <a:pt x="227" y="32"/>
                      <a:pt x="227" y="32"/>
                    </a:cubicBezTo>
                    <a:cubicBezTo>
                      <a:pt x="228" y="30"/>
                      <a:pt x="227" y="28"/>
                      <a:pt x="226" y="27"/>
                    </a:cubicBezTo>
                    <a:cubicBezTo>
                      <a:pt x="225" y="25"/>
                      <a:pt x="223" y="25"/>
                      <a:pt x="221" y="26"/>
                    </a:cubicBezTo>
                    <a:cubicBezTo>
                      <a:pt x="145" y="54"/>
                      <a:pt x="145" y="54"/>
                      <a:pt x="145" y="54"/>
                    </a:cubicBezTo>
                    <a:cubicBezTo>
                      <a:pt x="84" y="1"/>
                      <a:pt x="84" y="1"/>
                      <a:pt x="84" y="1"/>
                    </a:cubicBezTo>
                    <a:cubicBezTo>
                      <a:pt x="83" y="0"/>
                      <a:pt x="81" y="0"/>
                      <a:pt x="79" y="0"/>
                    </a:cubicBezTo>
                    <a:cubicBezTo>
                      <a:pt x="78" y="1"/>
                      <a:pt x="77" y="3"/>
                      <a:pt x="77" y="4"/>
                    </a:cubicBezTo>
                    <a:cubicBezTo>
                      <a:pt x="74" y="86"/>
                      <a:pt x="74" y="86"/>
                      <a:pt x="74" y="86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1" y="124"/>
                      <a:pt x="0" y="126"/>
                      <a:pt x="0" y="127"/>
                    </a:cubicBezTo>
                    <a:cubicBezTo>
                      <a:pt x="0" y="129"/>
                      <a:pt x="1" y="131"/>
                      <a:pt x="3" y="132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9" y="244"/>
                      <a:pt x="79" y="244"/>
                      <a:pt x="79" y="244"/>
                    </a:cubicBezTo>
                    <a:cubicBezTo>
                      <a:pt x="79" y="246"/>
                      <a:pt x="80" y="247"/>
                      <a:pt x="82" y="248"/>
                    </a:cubicBezTo>
                    <a:cubicBezTo>
                      <a:pt x="82" y="248"/>
                      <a:pt x="83" y="248"/>
                      <a:pt x="83" y="248"/>
                    </a:cubicBezTo>
                    <a:cubicBezTo>
                      <a:pt x="84" y="248"/>
                      <a:pt x="86" y="248"/>
                      <a:pt x="87" y="247"/>
                    </a:cubicBezTo>
                    <a:cubicBezTo>
                      <a:pt x="155" y="172"/>
                      <a:pt x="155" y="172"/>
                      <a:pt x="155" y="172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61" y="170"/>
                      <a:pt x="262" y="169"/>
                      <a:pt x="263" y="167"/>
                    </a:cubicBezTo>
                    <a:cubicBezTo>
                      <a:pt x="264" y="165"/>
                      <a:pt x="263" y="163"/>
                      <a:pt x="262" y="1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6" name="Freeform 80">
                <a:extLst>
                  <a:ext uri="{FF2B5EF4-FFF2-40B4-BE49-F238E27FC236}">
                    <a16:creationId xmlns:a16="http://schemas.microsoft.com/office/drawing/2014/main" id="{1EF6C0D6-8B1A-E176-4CFB-9F139C69C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7813" y="3902075"/>
                <a:ext cx="41275" cy="38100"/>
              </a:xfrm>
              <a:custGeom>
                <a:avLst/>
                <a:gdLst>
                  <a:gd name="T0" fmla="*/ 128 w 129"/>
                  <a:gd name="T1" fmla="*/ 43 h 119"/>
                  <a:gd name="T2" fmla="*/ 124 w 129"/>
                  <a:gd name="T3" fmla="*/ 40 h 119"/>
                  <a:gd name="T4" fmla="*/ 87 w 129"/>
                  <a:gd name="T5" fmla="*/ 38 h 119"/>
                  <a:gd name="T6" fmla="*/ 69 w 129"/>
                  <a:gd name="T7" fmla="*/ 2 h 119"/>
                  <a:gd name="T8" fmla="*/ 65 w 129"/>
                  <a:gd name="T9" fmla="*/ 0 h 119"/>
                  <a:gd name="T10" fmla="*/ 60 w 129"/>
                  <a:gd name="T11" fmla="*/ 3 h 119"/>
                  <a:gd name="T12" fmla="*/ 45 w 129"/>
                  <a:gd name="T13" fmla="*/ 38 h 119"/>
                  <a:gd name="T14" fmla="*/ 5 w 129"/>
                  <a:gd name="T15" fmla="*/ 40 h 119"/>
                  <a:gd name="T16" fmla="*/ 1 w 129"/>
                  <a:gd name="T17" fmla="*/ 43 h 119"/>
                  <a:gd name="T18" fmla="*/ 2 w 129"/>
                  <a:gd name="T19" fmla="*/ 48 h 119"/>
                  <a:gd name="T20" fmla="*/ 28 w 129"/>
                  <a:gd name="T21" fmla="*/ 75 h 119"/>
                  <a:gd name="T22" fmla="*/ 14 w 129"/>
                  <a:gd name="T23" fmla="*/ 113 h 119"/>
                  <a:gd name="T24" fmla="*/ 15 w 129"/>
                  <a:gd name="T25" fmla="*/ 118 h 119"/>
                  <a:gd name="T26" fmla="*/ 18 w 129"/>
                  <a:gd name="T27" fmla="*/ 119 h 119"/>
                  <a:gd name="T28" fmla="*/ 20 w 129"/>
                  <a:gd name="T29" fmla="*/ 119 h 119"/>
                  <a:gd name="T30" fmla="*/ 65 w 129"/>
                  <a:gd name="T31" fmla="*/ 98 h 119"/>
                  <a:gd name="T32" fmla="*/ 112 w 129"/>
                  <a:gd name="T33" fmla="*/ 117 h 119"/>
                  <a:gd name="T34" fmla="*/ 113 w 129"/>
                  <a:gd name="T35" fmla="*/ 117 h 119"/>
                  <a:gd name="T36" fmla="*/ 117 w 129"/>
                  <a:gd name="T37" fmla="*/ 116 h 119"/>
                  <a:gd name="T38" fmla="*/ 117 w 129"/>
                  <a:gd name="T39" fmla="*/ 111 h 119"/>
                  <a:gd name="T40" fmla="*/ 102 w 129"/>
                  <a:gd name="T41" fmla="*/ 75 h 119"/>
                  <a:gd name="T42" fmla="*/ 127 w 129"/>
                  <a:gd name="T43" fmla="*/ 48 h 119"/>
                  <a:gd name="T44" fmla="*/ 128 w 129"/>
                  <a:gd name="T45" fmla="*/ 4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9" h="119">
                    <a:moveTo>
                      <a:pt x="128" y="43"/>
                    </a:moveTo>
                    <a:cubicBezTo>
                      <a:pt x="127" y="41"/>
                      <a:pt x="126" y="40"/>
                      <a:pt x="124" y="40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1"/>
                      <a:pt x="66" y="0"/>
                      <a:pt x="65" y="0"/>
                    </a:cubicBezTo>
                    <a:cubicBezTo>
                      <a:pt x="63" y="0"/>
                      <a:pt x="61" y="1"/>
                      <a:pt x="60" y="3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2" y="41"/>
                      <a:pt x="1" y="43"/>
                    </a:cubicBezTo>
                    <a:cubicBezTo>
                      <a:pt x="0" y="45"/>
                      <a:pt x="1" y="46"/>
                      <a:pt x="2" y="48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14" y="113"/>
                      <a:pt x="14" y="113"/>
                      <a:pt x="14" y="113"/>
                    </a:cubicBezTo>
                    <a:cubicBezTo>
                      <a:pt x="13" y="115"/>
                      <a:pt x="14" y="117"/>
                      <a:pt x="15" y="118"/>
                    </a:cubicBezTo>
                    <a:cubicBezTo>
                      <a:pt x="16" y="119"/>
                      <a:pt x="17" y="119"/>
                      <a:pt x="18" y="119"/>
                    </a:cubicBezTo>
                    <a:cubicBezTo>
                      <a:pt x="19" y="119"/>
                      <a:pt x="19" y="119"/>
                      <a:pt x="20" y="11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112" y="117"/>
                      <a:pt x="112" y="117"/>
                      <a:pt x="112" y="117"/>
                    </a:cubicBezTo>
                    <a:cubicBezTo>
                      <a:pt x="112" y="117"/>
                      <a:pt x="113" y="117"/>
                      <a:pt x="113" y="117"/>
                    </a:cubicBezTo>
                    <a:cubicBezTo>
                      <a:pt x="115" y="117"/>
                      <a:pt x="116" y="116"/>
                      <a:pt x="117" y="116"/>
                    </a:cubicBezTo>
                    <a:cubicBezTo>
                      <a:pt x="118" y="114"/>
                      <a:pt x="118" y="112"/>
                      <a:pt x="117" y="111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127" y="48"/>
                      <a:pt x="127" y="48"/>
                      <a:pt x="127" y="48"/>
                    </a:cubicBezTo>
                    <a:cubicBezTo>
                      <a:pt x="128" y="46"/>
                      <a:pt x="129" y="45"/>
                      <a:pt x="128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37" name="Freeform 81">
                <a:extLst>
                  <a:ext uri="{FF2B5EF4-FFF2-40B4-BE49-F238E27FC236}">
                    <a16:creationId xmlns:a16="http://schemas.microsoft.com/office/drawing/2014/main" id="{6CCAE661-16A7-4E3C-9569-0EB2205A9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1738" y="3952875"/>
                <a:ext cx="42863" cy="38100"/>
              </a:xfrm>
              <a:custGeom>
                <a:avLst/>
                <a:gdLst>
                  <a:gd name="T0" fmla="*/ 68 w 130"/>
                  <a:gd name="T1" fmla="*/ 2 h 119"/>
                  <a:gd name="T2" fmla="*/ 64 w 130"/>
                  <a:gd name="T3" fmla="*/ 0 h 119"/>
                  <a:gd name="T4" fmla="*/ 60 w 130"/>
                  <a:gd name="T5" fmla="*/ 2 h 119"/>
                  <a:gd name="T6" fmla="*/ 44 w 130"/>
                  <a:gd name="T7" fmla="*/ 38 h 119"/>
                  <a:gd name="T8" fmla="*/ 5 w 130"/>
                  <a:gd name="T9" fmla="*/ 40 h 119"/>
                  <a:gd name="T10" fmla="*/ 1 w 130"/>
                  <a:gd name="T11" fmla="*/ 43 h 119"/>
                  <a:gd name="T12" fmla="*/ 2 w 130"/>
                  <a:gd name="T13" fmla="*/ 48 h 119"/>
                  <a:gd name="T14" fmla="*/ 29 w 130"/>
                  <a:gd name="T15" fmla="*/ 77 h 119"/>
                  <a:gd name="T16" fmla="*/ 13 w 130"/>
                  <a:gd name="T17" fmla="*/ 112 h 119"/>
                  <a:gd name="T18" fmla="*/ 14 w 130"/>
                  <a:gd name="T19" fmla="*/ 117 h 119"/>
                  <a:gd name="T20" fmla="*/ 18 w 130"/>
                  <a:gd name="T21" fmla="*/ 119 h 119"/>
                  <a:gd name="T22" fmla="*/ 19 w 130"/>
                  <a:gd name="T23" fmla="*/ 118 h 119"/>
                  <a:gd name="T24" fmla="*/ 66 w 130"/>
                  <a:gd name="T25" fmla="*/ 98 h 119"/>
                  <a:gd name="T26" fmla="*/ 111 w 130"/>
                  <a:gd name="T27" fmla="*/ 118 h 119"/>
                  <a:gd name="T28" fmla="*/ 113 w 130"/>
                  <a:gd name="T29" fmla="*/ 119 h 119"/>
                  <a:gd name="T30" fmla="*/ 116 w 130"/>
                  <a:gd name="T31" fmla="*/ 117 h 119"/>
                  <a:gd name="T32" fmla="*/ 117 w 130"/>
                  <a:gd name="T33" fmla="*/ 112 h 119"/>
                  <a:gd name="T34" fmla="*/ 101 w 130"/>
                  <a:gd name="T35" fmla="*/ 77 h 119"/>
                  <a:gd name="T36" fmla="*/ 129 w 130"/>
                  <a:gd name="T37" fmla="*/ 48 h 119"/>
                  <a:gd name="T38" fmla="*/ 130 w 130"/>
                  <a:gd name="T39" fmla="*/ 43 h 119"/>
                  <a:gd name="T40" fmla="*/ 126 w 130"/>
                  <a:gd name="T41" fmla="*/ 40 h 119"/>
                  <a:gd name="T42" fmla="*/ 86 w 130"/>
                  <a:gd name="T43" fmla="*/ 38 h 119"/>
                  <a:gd name="T44" fmla="*/ 68 w 130"/>
                  <a:gd name="T45" fmla="*/ 2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0" h="119">
                    <a:moveTo>
                      <a:pt x="68" y="2"/>
                    </a:moveTo>
                    <a:cubicBezTo>
                      <a:pt x="67" y="1"/>
                      <a:pt x="66" y="0"/>
                      <a:pt x="64" y="0"/>
                    </a:cubicBezTo>
                    <a:cubicBezTo>
                      <a:pt x="62" y="0"/>
                      <a:pt x="61" y="1"/>
                      <a:pt x="60" y="2"/>
                    </a:cubicBezTo>
                    <a:cubicBezTo>
                      <a:pt x="44" y="38"/>
                      <a:pt x="44" y="38"/>
                      <a:pt x="44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1" y="41"/>
                      <a:pt x="1" y="43"/>
                    </a:cubicBezTo>
                    <a:cubicBezTo>
                      <a:pt x="0" y="44"/>
                      <a:pt x="0" y="46"/>
                      <a:pt x="2" y="48"/>
                    </a:cubicBezTo>
                    <a:cubicBezTo>
                      <a:pt x="29" y="77"/>
                      <a:pt x="29" y="77"/>
                      <a:pt x="29" y="77"/>
                    </a:cubicBezTo>
                    <a:cubicBezTo>
                      <a:pt x="13" y="112"/>
                      <a:pt x="13" y="112"/>
                      <a:pt x="13" y="112"/>
                    </a:cubicBezTo>
                    <a:cubicBezTo>
                      <a:pt x="13" y="114"/>
                      <a:pt x="13" y="116"/>
                      <a:pt x="14" y="117"/>
                    </a:cubicBezTo>
                    <a:cubicBezTo>
                      <a:pt x="15" y="118"/>
                      <a:pt x="16" y="119"/>
                      <a:pt x="18" y="119"/>
                    </a:cubicBezTo>
                    <a:cubicBezTo>
                      <a:pt x="18" y="119"/>
                      <a:pt x="19" y="119"/>
                      <a:pt x="19" y="118"/>
                    </a:cubicBezTo>
                    <a:cubicBezTo>
                      <a:pt x="66" y="98"/>
                      <a:pt x="66" y="98"/>
                      <a:pt x="66" y="98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2" y="119"/>
                      <a:pt x="112" y="119"/>
                      <a:pt x="113" y="119"/>
                    </a:cubicBezTo>
                    <a:cubicBezTo>
                      <a:pt x="114" y="119"/>
                      <a:pt x="115" y="118"/>
                      <a:pt x="116" y="117"/>
                    </a:cubicBezTo>
                    <a:cubicBezTo>
                      <a:pt x="117" y="116"/>
                      <a:pt x="118" y="114"/>
                      <a:pt x="117" y="112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0" y="46"/>
                      <a:pt x="130" y="44"/>
                      <a:pt x="130" y="43"/>
                    </a:cubicBezTo>
                    <a:cubicBezTo>
                      <a:pt x="129" y="41"/>
                      <a:pt x="128" y="40"/>
                      <a:pt x="126" y="40"/>
                    </a:cubicBezTo>
                    <a:cubicBezTo>
                      <a:pt x="86" y="38"/>
                      <a:pt x="86" y="38"/>
                      <a:pt x="86" y="38"/>
                    </a:cubicBezTo>
                    <a:lnTo>
                      <a:pt x="68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grpSp>
        <p:nvGrpSpPr>
          <p:cNvPr id="143" name="Group 32">
            <a:extLst>
              <a:ext uri="{FF2B5EF4-FFF2-40B4-BE49-F238E27FC236}">
                <a16:creationId xmlns:a16="http://schemas.microsoft.com/office/drawing/2014/main" id="{4F1090F1-C9BF-A805-0257-B3A58F7C495F}"/>
              </a:ext>
            </a:extLst>
          </p:cNvPr>
          <p:cNvGrpSpPr/>
          <p:nvPr/>
        </p:nvGrpSpPr>
        <p:grpSpPr>
          <a:xfrm>
            <a:off x="9621827" y="4500733"/>
            <a:ext cx="402811" cy="480653"/>
            <a:chOff x="395176" y="637318"/>
            <a:chExt cx="612675" cy="731071"/>
          </a:xfrm>
        </p:grpSpPr>
        <p:grpSp>
          <p:nvGrpSpPr>
            <p:cNvPr id="144" name="Group 23">
              <a:extLst>
                <a:ext uri="{FF2B5EF4-FFF2-40B4-BE49-F238E27FC236}">
                  <a16:creationId xmlns:a16="http://schemas.microsoft.com/office/drawing/2014/main" id="{9B332D11-1F2C-9C36-E26F-9B9D7512BA44}"/>
                </a:ext>
              </a:extLst>
            </p:cNvPr>
            <p:cNvGrpSpPr/>
            <p:nvPr/>
          </p:nvGrpSpPr>
          <p:grpSpPr>
            <a:xfrm>
              <a:off x="704115" y="895910"/>
              <a:ext cx="303736" cy="472479"/>
              <a:chOff x="704115" y="895910"/>
              <a:chExt cx="303736" cy="472479"/>
            </a:xfrm>
          </p:grpSpPr>
          <p:sp>
            <p:nvSpPr>
              <p:cNvPr id="146" name="Freeform: Shape 24">
                <a:extLst>
                  <a:ext uri="{FF2B5EF4-FFF2-40B4-BE49-F238E27FC236}">
                    <a16:creationId xmlns:a16="http://schemas.microsoft.com/office/drawing/2014/main" id="{A7645517-42AD-6B3F-591B-8D9E7950F6DA}"/>
                  </a:ext>
                </a:extLst>
              </p:cNvPr>
              <p:cNvSpPr/>
              <p:nvPr/>
            </p:nvSpPr>
            <p:spPr>
              <a:xfrm>
                <a:off x="704115" y="1115274"/>
                <a:ext cx="303736" cy="25311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1450"/>
                  <a:gd name="f7" fmla="val 142875"/>
                  <a:gd name="f8" fmla="val 123825"/>
                  <a:gd name="f9" fmla="val 57150"/>
                  <a:gd name="f10" fmla="val 85725"/>
                  <a:gd name="f11" fmla="val 47625"/>
                  <a:gd name="f12" fmla="+- 0 0 -90"/>
                  <a:gd name="f13" fmla="*/ f3 1 171450"/>
                  <a:gd name="f14" fmla="*/ f4 1 142875"/>
                  <a:gd name="f15" fmla="val f5"/>
                  <a:gd name="f16" fmla="val f6"/>
                  <a:gd name="f17" fmla="val f7"/>
                  <a:gd name="f18" fmla="*/ f12 f0 1"/>
                  <a:gd name="f19" fmla="+- f17 0 f15"/>
                  <a:gd name="f20" fmla="+- f16 0 f15"/>
                  <a:gd name="f21" fmla="*/ f18 1 f2"/>
                  <a:gd name="f22" fmla="*/ f20 1 171450"/>
                  <a:gd name="f23" fmla="*/ f19 1 142875"/>
                  <a:gd name="f24" fmla="*/ 123825 f20 1"/>
                  <a:gd name="f25" fmla="*/ 0 f19 1"/>
                  <a:gd name="f26" fmla="*/ 57150 f19 1"/>
                  <a:gd name="f27" fmla="*/ 171450 f20 1"/>
                  <a:gd name="f28" fmla="*/ 85725 f20 1"/>
                  <a:gd name="f29" fmla="*/ 142875 f19 1"/>
                  <a:gd name="f30" fmla="*/ 0 f20 1"/>
                  <a:gd name="f31" fmla="*/ 47625 f20 1"/>
                  <a:gd name="f32" fmla="+- f21 0 f1"/>
                  <a:gd name="f33" fmla="*/ f24 1 171450"/>
                  <a:gd name="f34" fmla="*/ f25 1 142875"/>
                  <a:gd name="f35" fmla="*/ f26 1 142875"/>
                  <a:gd name="f36" fmla="*/ f27 1 171450"/>
                  <a:gd name="f37" fmla="*/ f28 1 171450"/>
                  <a:gd name="f38" fmla="*/ f29 1 142875"/>
                  <a:gd name="f39" fmla="*/ f30 1 171450"/>
                  <a:gd name="f40" fmla="*/ f31 1 171450"/>
                  <a:gd name="f41" fmla="*/ f15 1 f22"/>
                  <a:gd name="f42" fmla="*/ f16 1 f22"/>
                  <a:gd name="f43" fmla="*/ f15 1 f23"/>
                  <a:gd name="f44" fmla="*/ f17 1 f23"/>
                  <a:gd name="f45" fmla="*/ f33 1 f22"/>
                  <a:gd name="f46" fmla="*/ f34 1 f23"/>
                  <a:gd name="f47" fmla="*/ f35 1 f23"/>
                  <a:gd name="f48" fmla="*/ f36 1 f22"/>
                  <a:gd name="f49" fmla="*/ f37 1 f22"/>
                  <a:gd name="f50" fmla="*/ f38 1 f23"/>
                  <a:gd name="f51" fmla="*/ f39 1 f22"/>
                  <a:gd name="f52" fmla="*/ f40 1 f22"/>
                  <a:gd name="f53" fmla="*/ f41 f13 1"/>
                  <a:gd name="f54" fmla="*/ f42 f13 1"/>
                  <a:gd name="f55" fmla="*/ f44 f14 1"/>
                  <a:gd name="f56" fmla="*/ f43 f14 1"/>
                  <a:gd name="f57" fmla="*/ f45 f13 1"/>
                  <a:gd name="f58" fmla="*/ f46 f14 1"/>
                  <a:gd name="f59" fmla="*/ f47 f14 1"/>
                  <a:gd name="f60" fmla="*/ f48 f13 1"/>
                  <a:gd name="f61" fmla="*/ f49 f13 1"/>
                  <a:gd name="f62" fmla="*/ f50 f14 1"/>
                  <a:gd name="f63" fmla="*/ f51 f13 1"/>
                  <a:gd name="f64" fmla="*/ f52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60" y="f59"/>
                  </a:cxn>
                  <a:cxn ang="f32">
                    <a:pos x="f61" y="f62"/>
                  </a:cxn>
                  <a:cxn ang="f32">
                    <a:pos x="f63" y="f59"/>
                  </a:cxn>
                  <a:cxn ang="f32">
                    <a:pos x="f64" y="f59"/>
                  </a:cxn>
                  <a:cxn ang="f32">
                    <a:pos x="f64" y="f58"/>
                  </a:cxn>
                </a:cxnLst>
                <a:rect l="f53" t="f56" r="f54" b="f55"/>
                <a:pathLst>
                  <a:path w="171450" h="142875">
                    <a:moveTo>
                      <a:pt x="f8" y="f5"/>
                    </a:moveTo>
                    <a:lnTo>
                      <a:pt x="f8" y="f9"/>
                    </a:lnTo>
                    <a:lnTo>
                      <a:pt x="f6" y="f9"/>
                    </a:lnTo>
                    <a:lnTo>
                      <a:pt x="f10" y="f7"/>
                    </a:lnTo>
                    <a:lnTo>
                      <a:pt x="f5" y="f9"/>
                    </a:lnTo>
                    <a:lnTo>
                      <a:pt x="f11" y="f9"/>
                    </a:lnTo>
                    <a:lnTo>
                      <a:pt x="f11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47" name="Freeform: Shape 25">
                <a:extLst>
                  <a:ext uri="{FF2B5EF4-FFF2-40B4-BE49-F238E27FC236}">
                    <a16:creationId xmlns:a16="http://schemas.microsoft.com/office/drawing/2014/main" id="{05C66B44-0313-CB95-6DF0-97E0C196B515}"/>
                  </a:ext>
                </a:extLst>
              </p:cNvPr>
              <p:cNvSpPr/>
              <p:nvPr/>
            </p:nvSpPr>
            <p:spPr>
              <a:xfrm>
                <a:off x="923480" y="991155"/>
                <a:ext cx="16869" cy="697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47625"/>
                  <a:gd name="f8" fmla="+- 0 0 -90"/>
                  <a:gd name="f9" fmla="*/ f3 1 9525"/>
                  <a:gd name="f10" fmla="*/ f4 1 4762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47625"/>
                  <a:gd name="f20" fmla="*/ 0 f16 1"/>
                  <a:gd name="f21" fmla="*/ 47625 f15 1"/>
                  <a:gd name="f22" fmla="*/ 0 f15 1"/>
                  <a:gd name="f23" fmla="+- f17 0 f1"/>
                  <a:gd name="f24" fmla="*/ f20 1 9525"/>
                  <a:gd name="f25" fmla="*/ f21 1 47625"/>
                  <a:gd name="f26" fmla="*/ f22 1 4762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4762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48" name="Freeform: Shape 26">
                <a:extLst>
                  <a:ext uri="{FF2B5EF4-FFF2-40B4-BE49-F238E27FC236}">
                    <a16:creationId xmlns:a16="http://schemas.microsoft.com/office/drawing/2014/main" id="{95595E57-673E-A592-2F8D-278FC1255A11}"/>
                  </a:ext>
                </a:extLst>
              </p:cNvPr>
              <p:cNvSpPr/>
              <p:nvPr/>
            </p:nvSpPr>
            <p:spPr>
              <a:xfrm>
                <a:off x="788486" y="991155"/>
                <a:ext cx="16869" cy="697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47625"/>
                  <a:gd name="f8" fmla="+- 0 0 -90"/>
                  <a:gd name="f9" fmla="*/ f3 1 9525"/>
                  <a:gd name="f10" fmla="*/ f4 1 4762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47625"/>
                  <a:gd name="f20" fmla="*/ 0 f16 1"/>
                  <a:gd name="f21" fmla="*/ 47625 f15 1"/>
                  <a:gd name="f22" fmla="*/ 0 f15 1"/>
                  <a:gd name="f23" fmla="+- f17 0 f1"/>
                  <a:gd name="f24" fmla="*/ f20 1 9525"/>
                  <a:gd name="f25" fmla="*/ f21 1 47625"/>
                  <a:gd name="f26" fmla="*/ f22 1 4762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4762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  <p:sp>
            <p:nvSpPr>
              <p:cNvPr id="149" name="Freeform: Shape 27">
                <a:extLst>
                  <a:ext uri="{FF2B5EF4-FFF2-40B4-BE49-F238E27FC236}">
                    <a16:creationId xmlns:a16="http://schemas.microsoft.com/office/drawing/2014/main" id="{AAC10D27-C440-7F04-00B4-46CE01537052}"/>
                  </a:ext>
                </a:extLst>
              </p:cNvPr>
              <p:cNvSpPr/>
              <p:nvPr/>
            </p:nvSpPr>
            <p:spPr>
              <a:xfrm>
                <a:off x="855988" y="895910"/>
                <a:ext cx="16869" cy="18561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525"/>
                  <a:gd name="f7" fmla="val 104775"/>
                  <a:gd name="f8" fmla="+- 0 0 -90"/>
                  <a:gd name="f9" fmla="*/ f3 1 9525"/>
                  <a:gd name="f10" fmla="*/ f4 1 104775"/>
                  <a:gd name="f11" fmla="val f5"/>
                  <a:gd name="f12" fmla="val f6"/>
                  <a:gd name="f13" fmla="val f7"/>
                  <a:gd name="f14" fmla="*/ f8 f0 1"/>
                  <a:gd name="f15" fmla="+- f13 0 f11"/>
                  <a:gd name="f16" fmla="+- f12 0 f11"/>
                  <a:gd name="f17" fmla="*/ f14 1 f2"/>
                  <a:gd name="f18" fmla="*/ f16 1 9525"/>
                  <a:gd name="f19" fmla="*/ f15 1 104775"/>
                  <a:gd name="f20" fmla="*/ 0 f16 1"/>
                  <a:gd name="f21" fmla="*/ 104775 f15 1"/>
                  <a:gd name="f22" fmla="*/ 0 f15 1"/>
                  <a:gd name="f23" fmla="+- f17 0 f1"/>
                  <a:gd name="f24" fmla="*/ f20 1 9525"/>
                  <a:gd name="f25" fmla="*/ f21 1 104775"/>
                  <a:gd name="f26" fmla="*/ f22 1 104775"/>
                  <a:gd name="f27" fmla="*/ f11 1 f18"/>
                  <a:gd name="f28" fmla="*/ f12 1 f18"/>
                  <a:gd name="f29" fmla="*/ f11 1 f19"/>
                  <a:gd name="f30" fmla="*/ f13 1 f19"/>
                  <a:gd name="f31" fmla="*/ f24 1 f18"/>
                  <a:gd name="f32" fmla="*/ f25 1 f19"/>
                  <a:gd name="f33" fmla="*/ f26 1 f19"/>
                  <a:gd name="f34" fmla="*/ f27 f9 1"/>
                  <a:gd name="f35" fmla="*/ f28 f9 1"/>
                  <a:gd name="f36" fmla="*/ f30 f10 1"/>
                  <a:gd name="f37" fmla="*/ f29 f10 1"/>
                  <a:gd name="f38" fmla="*/ f31 f9 1"/>
                  <a:gd name="f39" fmla="*/ f32 f10 1"/>
                  <a:gd name="f40" fmla="*/ f33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8" y="f39"/>
                  </a:cxn>
                  <a:cxn ang="f23">
                    <a:pos x="f38" y="f40"/>
                  </a:cxn>
                </a:cxnLst>
                <a:rect l="f34" t="f37" r="f35" b="f36"/>
                <a:pathLst>
                  <a:path w="9525" h="104775">
                    <a:moveTo>
                      <a:pt x="f5" y="f7"/>
                    </a:moveTo>
                    <a:lnTo>
                      <a:pt x="f5" y="f5"/>
                    </a:lnTo>
                  </a:path>
                </a:pathLst>
              </a:custGeom>
              <a:noFill/>
              <a:ln w="15873" cap="rnd">
                <a:solidFill>
                  <a:schemeClr val="tx1"/>
                </a:solidFill>
                <a:prstDash val="solid"/>
                <a:round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 noProof="0" dirty="0">
                  <a:solidFill>
                    <a:srgbClr val="4B4F54"/>
                  </a:solidFill>
                  <a:uFillTx/>
                  <a:latin typeface="Tahoma"/>
                </a:endParaRPr>
              </a:p>
            </p:txBody>
          </p:sp>
        </p:grpSp>
        <p:pic>
          <p:nvPicPr>
            <p:cNvPr id="145" name="Graphic 31">
              <a:extLst>
                <a:ext uri="{FF2B5EF4-FFF2-40B4-BE49-F238E27FC236}">
                  <a16:creationId xmlns:a16="http://schemas.microsoft.com/office/drawing/2014/main" id="{6E8D2BE7-B7AC-14E4-2390-EC39EA6E24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5176" y="637318"/>
              <a:ext cx="342296" cy="570503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201A9F15-C158-3A43-F279-92BDF0EA913E}"/>
              </a:ext>
            </a:extLst>
          </p:cNvPr>
          <p:cNvGrpSpPr/>
          <p:nvPr/>
        </p:nvGrpSpPr>
        <p:grpSpPr>
          <a:xfrm>
            <a:off x="7004644" y="4495830"/>
            <a:ext cx="405885" cy="416530"/>
            <a:chOff x="7143750" y="2178050"/>
            <a:chExt cx="908050" cy="931863"/>
          </a:xfrm>
          <a:solidFill>
            <a:schemeClr val="tx1"/>
          </a:solidFill>
        </p:grpSpPr>
        <p:sp>
          <p:nvSpPr>
            <p:cNvPr id="139" name="Freeform 48">
              <a:extLst>
                <a:ext uri="{FF2B5EF4-FFF2-40B4-BE49-F238E27FC236}">
                  <a16:creationId xmlns:a16="http://schemas.microsoft.com/office/drawing/2014/main" id="{500E3890-4B1E-9C77-0157-926C0B5410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3750" y="2373313"/>
              <a:ext cx="908050" cy="736600"/>
            </a:xfrm>
            <a:custGeom>
              <a:avLst/>
              <a:gdLst>
                <a:gd name="T0" fmla="*/ 2716 w 2795"/>
                <a:gd name="T1" fmla="*/ 1093 h 2272"/>
                <a:gd name="T2" fmla="*/ 2225 w 2795"/>
                <a:gd name="T3" fmla="*/ 188 h 2272"/>
                <a:gd name="T4" fmla="*/ 1747 w 2795"/>
                <a:gd name="T5" fmla="*/ 157 h 2272"/>
                <a:gd name="T6" fmla="*/ 957 w 2795"/>
                <a:gd name="T7" fmla="*/ 75 h 2272"/>
                <a:gd name="T8" fmla="*/ 568 w 2795"/>
                <a:gd name="T9" fmla="*/ 188 h 2272"/>
                <a:gd name="T10" fmla="*/ 89 w 2795"/>
                <a:gd name="T11" fmla="*/ 1557 h 2272"/>
                <a:gd name="T12" fmla="*/ 775 w 2795"/>
                <a:gd name="T13" fmla="*/ 1789 h 2272"/>
                <a:gd name="T14" fmla="*/ 911 w 2795"/>
                <a:gd name="T15" fmla="*/ 2204 h 2272"/>
                <a:gd name="T16" fmla="*/ 911 w 2795"/>
                <a:gd name="T17" fmla="*/ 1789 h 2272"/>
                <a:gd name="T18" fmla="*/ 206 w 2795"/>
                <a:gd name="T19" fmla="*/ 1487 h 2272"/>
                <a:gd name="T20" fmla="*/ 199 w 2795"/>
                <a:gd name="T21" fmla="*/ 1158 h 2272"/>
                <a:gd name="T22" fmla="*/ 953 w 2795"/>
                <a:gd name="T23" fmla="*/ 396 h 2272"/>
                <a:gd name="T24" fmla="*/ 480 w 2795"/>
                <a:gd name="T25" fmla="*/ 1268 h 2272"/>
                <a:gd name="T26" fmla="*/ 476 w 2795"/>
                <a:gd name="T27" fmla="*/ 1280 h 2272"/>
                <a:gd name="T28" fmla="*/ 475 w 2795"/>
                <a:gd name="T29" fmla="*/ 1301 h 2272"/>
                <a:gd name="T30" fmla="*/ 477 w 2795"/>
                <a:gd name="T31" fmla="*/ 1311 h 2272"/>
                <a:gd name="T32" fmla="*/ 480 w 2795"/>
                <a:gd name="T33" fmla="*/ 1320 h 2272"/>
                <a:gd name="T34" fmla="*/ 484 w 2795"/>
                <a:gd name="T35" fmla="*/ 1329 h 2272"/>
                <a:gd name="T36" fmla="*/ 490 w 2795"/>
                <a:gd name="T37" fmla="*/ 1337 h 2272"/>
                <a:gd name="T38" fmla="*/ 496 w 2795"/>
                <a:gd name="T39" fmla="*/ 1343 h 2272"/>
                <a:gd name="T40" fmla="*/ 504 w 2795"/>
                <a:gd name="T41" fmla="*/ 1350 h 2272"/>
                <a:gd name="T42" fmla="*/ 517 w 2795"/>
                <a:gd name="T43" fmla="*/ 1357 h 2272"/>
                <a:gd name="T44" fmla="*/ 528 w 2795"/>
                <a:gd name="T45" fmla="*/ 1360 h 2272"/>
                <a:gd name="T46" fmla="*/ 536 w 2795"/>
                <a:gd name="T47" fmla="*/ 1361 h 2272"/>
                <a:gd name="T48" fmla="*/ 2252 w 2795"/>
                <a:gd name="T49" fmla="*/ 1362 h 2272"/>
                <a:gd name="T50" fmla="*/ 2259 w 2795"/>
                <a:gd name="T51" fmla="*/ 1361 h 2272"/>
                <a:gd name="T52" fmla="*/ 2272 w 2795"/>
                <a:gd name="T53" fmla="*/ 1359 h 2272"/>
                <a:gd name="T54" fmla="*/ 2279 w 2795"/>
                <a:gd name="T55" fmla="*/ 1356 h 2272"/>
                <a:gd name="T56" fmla="*/ 2293 w 2795"/>
                <a:gd name="T57" fmla="*/ 1348 h 2272"/>
                <a:gd name="T58" fmla="*/ 2300 w 2795"/>
                <a:gd name="T59" fmla="*/ 1342 h 2272"/>
                <a:gd name="T60" fmla="*/ 2307 w 2795"/>
                <a:gd name="T61" fmla="*/ 1334 h 2272"/>
                <a:gd name="T62" fmla="*/ 2312 w 2795"/>
                <a:gd name="T63" fmla="*/ 1326 h 2272"/>
                <a:gd name="T64" fmla="*/ 2316 w 2795"/>
                <a:gd name="T65" fmla="*/ 1318 h 2272"/>
                <a:gd name="T66" fmla="*/ 2319 w 2795"/>
                <a:gd name="T67" fmla="*/ 1307 h 2272"/>
                <a:gd name="T68" fmla="*/ 2320 w 2795"/>
                <a:gd name="T69" fmla="*/ 1287 h 2272"/>
                <a:gd name="T70" fmla="*/ 2318 w 2795"/>
                <a:gd name="T71" fmla="*/ 1277 h 2272"/>
                <a:gd name="T72" fmla="*/ 2315 w 2795"/>
                <a:gd name="T73" fmla="*/ 1268 h 2272"/>
                <a:gd name="T74" fmla="*/ 1877 w 2795"/>
                <a:gd name="T75" fmla="*/ 459 h 2272"/>
                <a:gd name="T76" fmla="*/ 2106 w 2795"/>
                <a:gd name="T77" fmla="*/ 254 h 2272"/>
                <a:gd name="T78" fmla="*/ 2589 w 2795"/>
                <a:gd name="T79" fmla="*/ 1487 h 2272"/>
                <a:gd name="T80" fmla="*/ 1884 w 2795"/>
                <a:gd name="T81" fmla="*/ 1789 h 2272"/>
                <a:gd name="T82" fmla="*/ 2020 w 2795"/>
                <a:gd name="T83" fmla="*/ 2204 h 2272"/>
                <a:gd name="T84" fmla="*/ 2300 w 2795"/>
                <a:gd name="T85" fmla="*/ 1789 h 2272"/>
                <a:gd name="T86" fmla="*/ 1399 w 2795"/>
                <a:gd name="T87" fmla="*/ 148 h 2272"/>
                <a:gd name="T88" fmla="*/ 1722 w 2795"/>
                <a:gd name="T89" fmla="*/ 460 h 2272"/>
                <a:gd name="T90" fmla="*/ 1577 w 2795"/>
                <a:gd name="T91" fmla="*/ 808 h 2272"/>
                <a:gd name="T92" fmla="*/ 1073 w 2795"/>
                <a:gd name="T93" fmla="*/ 460 h 2272"/>
                <a:gd name="T94" fmla="*/ 1105 w 2795"/>
                <a:gd name="T95" fmla="*/ 303 h 2272"/>
                <a:gd name="T96" fmla="*/ 2138 w 2795"/>
                <a:gd name="T97" fmla="*/ 1226 h 2272"/>
                <a:gd name="T98" fmla="*/ 1152 w 2795"/>
                <a:gd name="T99" fmla="*/ 926 h 2272"/>
                <a:gd name="T100" fmla="*/ 1850 w 2795"/>
                <a:gd name="T101" fmla="*/ 694 h 2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95" h="2272">
                  <a:moveTo>
                    <a:pt x="2716" y="1093"/>
                  </a:moveTo>
                  <a:cubicBezTo>
                    <a:pt x="2716" y="1093"/>
                    <a:pt x="2716" y="1093"/>
                    <a:pt x="2716" y="1093"/>
                  </a:cubicBezTo>
                  <a:cubicBezTo>
                    <a:pt x="2716" y="1093"/>
                    <a:pt x="2716" y="1093"/>
                    <a:pt x="2716" y="1093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225" y="188"/>
                    <a:pt x="2225" y="188"/>
                    <a:pt x="2225" y="188"/>
                  </a:cubicBezTo>
                  <a:cubicBezTo>
                    <a:pt x="2188" y="122"/>
                    <a:pt x="2128" y="74"/>
                    <a:pt x="2056" y="52"/>
                  </a:cubicBezTo>
                  <a:cubicBezTo>
                    <a:pt x="1984" y="31"/>
                    <a:pt x="1907" y="39"/>
                    <a:pt x="1841" y="75"/>
                  </a:cubicBezTo>
                  <a:cubicBezTo>
                    <a:pt x="1802" y="96"/>
                    <a:pt x="1771" y="124"/>
                    <a:pt x="1747" y="157"/>
                  </a:cubicBezTo>
                  <a:cubicBezTo>
                    <a:pt x="1656" y="65"/>
                    <a:pt x="1530" y="12"/>
                    <a:pt x="1399" y="12"/>
                  </a:cubicBezTo>
                  <a:cubicBezTo>
                    <a:pt x="1267" y="12"/>
                    <a:pt x="1142" y="65"/>
                    <a:pt x="1051" y="157"/>
                  </a:cubicBezTo>
                  <a:cubicBezTo>
                    <a:pt x="1026" y="123"/>
                    <a:pt x="994" y="96"/>
                    <a:pt x="957" y="75"/>
                  </a:cubicBezTo>
                  <a:cubicBezTo>
                    <a:pt x="819" y="0"/>
                    <a:pt x="645" y="51"/>
                    <a:pt x="569" y="188"/>
                  </a:cubicBezTo>
                  <a:cubicBezTo>
                    <a:pt x="569" y="188"/>
                    <a:pt x="569" y="188"/>
                    <a:pt x="569" y="188"/>
                  </a:cubicBezTo>
                  <a:cubicBezTo>
                    <a:pt x="569" y="188"/>
                    <a:pt x="568" y="188"/>
                    <a:pt x="568" y="188"/>
                  </a:cubicBezTo>
                  <a:cubicBezTo>
                    <a:pt x="79" y="1093"/>
                    <a:pt x="79" y="1093"/>
                    <a:pt x="79" y="1093"/>
                  </a:cubicBezTo>
                  <a:cubicBezTo>
                    <a:pt x="79" y="1093"/>
                    <a:pt x="79" y="1093"/>
                    <a:pt x="79" y="1093"/>
                  </a:cubicBezTo>
                  <a:cubicBezTo>
                    <a:pt x="0" y="1240"/>
                    <a:pt x="3" y="1413"/>
                    <a:pt x="89" y="1557"/>
                  </a:cubicBezTo>
                  <a:cubicBezTo>
                    <a:pt x="174" y="1700"/>
                    <a:pt x="329" y="1789"/>
                    <a:pt x="493" y="1789"/>
                  </a:cubicBezTo>
                  <a:cubicBezTo>
                    <a:pt x="775" y="1789"/>
                    <a:pt x="775" y="1789"/>
                    <a:pt x="775" y="1789"/>
                  </a:cubicBezTo>
                  <a:cubicBezTo>
                    <a:pt x="775" y="1789"/>
                    <a:pt x="775" y="1789"/>
                    <a:pt x="775" y="1789"/>
                  </a:cubicBezTo>
                  <a:cubicBezTo>
                    <a:pt x="775" y="2204"/>
                    <a:pt x="775" y="2204"/>
                    <a:pt x="775" y="2204"/>
                  </a:cubicBezTo>
                  <a:cubicBezTo>
                    <a:pt x="775" y="2242"/>
                    <a:pt x="805" y="2272"/>
                    <a:pt x="843" y="2272"/>
                  </a:cubicBezTo>
                  <a:cubicBezTo>
                    <a:pt x="880" y="2272"/>
                    <a:pt x="911" y="2242"/>
                    <a:pt x="911" y="2204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89"/>
                    <a:pt x="911" y="1789"/>
                    <a:pt x="911" y="1789"/>
                  </a:cubicBezTo>
                  <a:cubicBezTo>
                    <a:pt x="911" y="1714"/>
                    <a:pt x="850" y="1653"/>
                    <a:pt x="775" y="1653"/>
                  </a:cubicBezTo>
                  <a:cubicBezTo>
                    <a:pt x="493" y="1653"/>
                    <a:pt x="493" y="1653"/>
                    <a:pt x="493" y="1653"/>
                  </a:cubicBezTo>
                  <a:cubicBezTo>
                    <a:pt x="377" y="1653"/>
                    <a:pt x="267" y="1590"/>
                    <a:pt x="206" y="1487"/>
                  </a:cubicBezTo>
                  <a:cubicBezTo>
                    <a:pt x="145" y="1385"/>
                    <a:pt x="142" y="1262"/>
                    <a:pt x="199" y="1158"/>
                  </a:cubicBezTo>
                  <a:cubicBezTo>
                    <a:pt x="199" y="1158"/>
                    <a:pt x="199" y="1158"/>
                    <a:pt x="199" y="1158"/>
                  </a:cubicBezTo>
                  <a:cubicBezTo>
                    <a:pt x="199" y="1158"/>
                    <a:pt x="199" y="1158"/>
                    <a:pt x="199" y="1158"/>
                  </a:cubicBezTo>
                  <a:cubicBezTo>
                    <a:pt x="688" y="254"/>
                    <a:pt x="688" y="254"/>
                    <a:pt x="688" y="254"/>
                  </a:cubicBezTo>
                  <a:cubicBezTo>
                    <a:pt x="728" y="182"/>
                    <a:pt x="819" y="155"/>
                    <a:pt x="892" y="195"/>
                  </a:cubicBezTo>
                  <a:cubicBezTo>
                    <a:pt x="964" y="234"/>
                    <a:pt x="991" y="324"/>
                    <a:pt x="953" y="396"/>
                  </a:cubicBezTo>
                  <a:cubicBezTo>
                    <a:pt x="483" y="1261"/>
                    <a:pt x="483" y="1261"/>
                    <a:pt x="483" y="1261"/>
                  </a:cubicBezTo>
                  <a:cubicBezTo>
                    <a:pt x="482" y="1263"/>
                    <a:pt x="481" y="1265"/>
                    <a:pt x="480" y="1268"/>
                  </a:cubicBezTo>
                  <a:cubicBezTo>
                    <a:pt x="480" y="1268"/>
                    <a:pt x="480" y="1268"/>
                    <a:pt x="480" y="1268"/>
                  </a:cubicBezTo>
                  <a:cubicBezTo>
                    <a:pt x="479" y="1270"/>
                    <a:pt x="478" y="1272"/>
                    <a:pt x="478" y="1274"/>
                  </a:cubicBezTo>
                  <a:cubicBezTo>
                    <a:pt x="477" y="1275"/>
                    <a:pt x="477" y="1276"/>
                    <a:pt x="477" y="1277"/>
                  </a:cubicBezTo>
                  <a:cubicBezTo>
                    <a:pt x="477" y="1278"/>
                    <a:pt x="476" y="1279"/>
                    <a:pt x="476" y="1280"/>
                  </a:cubicBezTo>
                  <a:cubicBezTo>
                    <a:pt x="476" y="1282"/>
                    <a:pt x="475" y="1284"/>
                    <a:pt x="475" y="1286"/>
                  </a:cubicBezTo>
                  <a:cubicBezTo>
                    <a:pt x="475" y="1287"/>
                    <a:pt x="475" y="1287"/>
                    <a:pt x="475" y="1287"/>
                  </a:cubicBezTo>
                  <a:cubicBezTo>
                    <a:pt x="475" y="1291"/>
                    <a:pt x="475" y="1296"/>
                    <a:pt x="475" y="1301"/>
                  </a:cubicBezTo>
                  <a:cubicBezTo>
                    <a:pt x="475" y="1302"/>
                    <a:pt x="475" y="1302"/>
                    <a:pt x="475" y="1303"/>
                  </a:cubicBezTo>
                  <a:cubicBezTo>
                    <a:pt x="476" y="1305"/>
                    <a:pt x="476" y="1306"/>
                    <a:pt x="476" y="1307"/>
                  </a:cubicBezTo>
                  <a:cubicBezTo>
                    <a:pt x="476" y="1308"/>
                    <a:pt x="477" y="1310"/>
                    <a:pt x="477" y="1311"/>
                  </a:cubicBezTo>
                  <a:cubicBezTo>
                    <a:pt x="477" y="1312"/>
                    <a:pt x="477" y="1313"/>
                    <a:pt x="478" y="1313"/>
                  </a:cubicBezTo>
                  <a:cubicBezTo>
                    <a:pt x="478" y="1315"/>
                    <a:pt x="479" y="1316"/>
                    <a:pt x="479" y="1318"/>
                  </a:cubicBezTo>
                  <a:cubicBezTo>
                    <a:pt x="479" y="1318"/>
                    <a:pt x="480" y="1319"/>
                    <a:pt x="480" y="1320"/>
                  </a:cubicBezTo>
                  <a:cubicBezTo>
                    <a:pt x="480" y="1321"/>
                    <a:pt x="481" y="1322"/>
                    <a:pt x="481" y="1323"/>
                  </a:cubicBezTo>
                  <a:cubicBezTo>
                    <a:pt x="482" y="1324"/>
                    <a:pt x="482" y="1325"/>
                    <a:pt x="483" y="1326"/>
                  </a:cubicBezTo>
                  <a:cubicBezTo>
                    <a:pt x="483" y="1327"/>
                    <a:pt x="484" y="1328"/>
                    <a:pt x="484" y="1329"/>
                  </a:cubicBezTo>
                  <a:cubicBezTo>
                    <a:pt x="485" y="1329"/>
                    <a:pt x="485" y="1330"/>
                    <a:pt x="486" y="1331"/>
                  </a:cubicBezTo>
                  <a:cubicBezTo>
                    <a:pt x="487" y="1332"/>
                    <a:pt x="487" y="1333"/>
                    <a:pt x="488" y="1334"/>
                  </a:cubicBezTo>
                  <a:cubicBezTo>
                    <a:pt x="488" y="1335"/>
                    <a:pt x="489" y="1336"/>
                    <a:pt x="490" y="1337"/>
                  </a:cubicBezTo>
                  <a:cubicBezTo>
                    <a:pt x="490" y="1337"/>
                    <a:pt x="491" y="1338"/>
                    <a:pt x="492" y="1338"/>
                  </a:cubicBezTo>
                  <a:cubicBezTo>
                    <a:pt x="492" y="1340"/>
                    <a:pt x="493" y="1341"/>
                    <a:pt x="494" y="1342"/>
                  </a:cubicBezTo>
                  <a:cubicBezTo>
                    <a:pt x="495" y="1342"/>
                    <a:pt x="496" y="1343"/>
                    <a:pt x="496" y="1343"/>
                  </a:cubicBezTo>
                  <a:cubicBezTo>
                    <a:pt x="497" y="1344"/>
                    <a:pt x="498" y="1345"/>
                    <a:pt x="499" y="1346"/>
                  </a:cubicBezTo>
                  <a:cubicBezTo>
                    <a:pt x="500" y="1347"/>
                    <a:pt x="501" y="1348"/>
                    <a:pt x="502" y="1348"/>
                  </a:cubicBezTo>
                  <a:cubicBezTo>
                    <a:pt x="503" y="1349"/>
                    <a:pt x="504" y="1349"/>
                    <a:pt x="504" y="1350"/>
                  </a:cubicBezTo>
                  <a:cubicBezTo>
                    <a:pt x="507" y="1351"/>
                    <a:pt x="509" y="1353"/>
                    <a:pt x="511" y="1354"/>
                  </a:cubicBezTo>
                  <a:cubicBezTo>
                    <a:pt x="512" y="1355"/>
                    <a:pt x="514" y="1355"/>
                    <a:pt x="515" y="1356"/>
                  </a:cubicBezTo>
                  <a:cubicBezTo>
                    <a:pt x="516" y="1356"/>
                    <a:pt x="516" y="1357"/>
                    <a:pt x="517" y="1357"/>
                  </a:cubicBezTo>
                  <a:cubicBezTo>
                    <a:pt x="519" y="1357"/>
                    <a:pt x="521" y="1358"/>
                    <a:pt x="522" y="1359"/>
                  </a:cubicBezTo>
                  <a:cubicBezTo>
                    <a:pt x="523" y="1359"/>
                    <a:pt x="523" y="1359"/>
                    <a:pt x="523" y="1359"/>
                  </a:cubicBezTo>
                  <a:cubicBezTo>
                    <a:pt x="525" y="1359"/>
                    <a:pt x="527" y="1360"/>
                    <a:pt x="528" y="1360"/>
                  </a:cubicBezTo>
                  <a:cubicBezTo>
                    <a:pt x="529" y="1360"/>
                    <a:pt x="529" y="1360"/>
                    <a:pt x="529" y="1360"/>
                  </a:cubicBezTo>
                  <a:cubicBezTo>
                    <a:pt x="531" y="1361"/>
                    <a:pt x="533" y="1361"/>
                    <a:pt x="536" y="1361"/>
                  </a:cubicBezTo>
                  <a:cubicBezTo>
                    <a:pt x="536" y="1361"/>
                    <a:pt x="536" y="1361"/>
                    <a:pt x="536" y="1361"/>
                  </a:cubicBezTo>
                  <a:cubicBezTo>
                    <a:pt x="538" y="1362"/>
                    <a:pt x="540" y="1362"/>
                    <a:pt x="543" y="1362"/>
                  </a:cubicBezTo>
                  <a:cubicBezTo>
                    <a:pt x="543" y="1362"/>
                    <a:pt x="543" y="1362"/>
                    <a:pt x="543" y="1362"/>
                  </a:cubicBezTo>
                  <a:cubicBezTo>
                    <a:pt x="2252" y="1362"/>
                    <a:pt x="2252" y="1362"/>
                    <a:pt x="2252" y="1362"/>
                  </a:cubicBezTo>
                  <a:cubicBezTo>
                    <a:pt x="2252" y="1362"/>
                    <a:pt x="2252" y="1362"/>
                    <a:pt x="2252" y="1362"/>
                  </a:cubicBezTo>
                  <a:cubicBezTo>
                    <a:pt x="2254" y="1362"/>
                    <a:pt x="2257" y="1362"/>
                    <a:pt x="2259" y="1361"/>
                  </a:cubicBezTo>
                  <a:cubicBezTo>
                    <a:pt x="2259" y="1361"/>
                    <a:pt x="2259" y="1361"/>
                    <a:pt x="2259" y="1361"/>
                  </a:cubicBezTo>
                  <a:cubicBezTo>
                    <a:pt x="2261" y="1361"/>
                    <a:pt x="2263" y="1361"/>
                    <a:pt x="2265" y="1360"/>
                  </a:cubicBezTo>
                  <a:cubicBezTo>
                    <a:pt x="2266" y="1360"/>
                    <a:pt x="2266" y="1360"/>
                    <a:pt x="2266" y="1360"/>
                  </a:cubicBezTo>
                  <a:cubicBezTo>
                    <a:pt x="2268" y="1360"/>
                    <a:pt x="2270" y="1359"/>
                    <a:pt x="2272" y="1359"/>
                  </a:cubicBezTo>
                  <a:cubicBezTo>
                    <a:pt x="2272" y="1359"/>
                    <a:pt x="2272" y="1359"/>
                    <a:pt x="2273" y="1359"/>
                  </a:cubicBezTo>
                  <a:cubicBezTo>
                    <a:pt x="2274" y="1358"/>
                    <a:pt x="2276" y="1357"/>
                    <a:pt x="2278" y="1357"/>
                  </a:cubicBezTo>
                  <a:cubicBezTo>
                    <a:pt x="2278" y="1357"/>
                    <a:pt x="2279" y="1356"/>
                    <a:pt x="2279" y="1356"/>
                  </a:cubicBezTo>
                  <a:cubicBezTo>
                    <a:pt x="2281" y="1355"/>
                    <a:pt x="2282" y="1355"/>
                    <a:pt x="2284" y="1354"/>
                  </a:cubicBezTo>
                  <a:cubicBezTo>
                    <a:pt x="2286" y="1353"/>
                    <a:pt x="2288" y="1351"/>
                    <a:pt x="2290" y="1350"/>
                  </a:cubicBezTo>
                  <a:cubicBezTo>
                    <a:pt x="2291" y="1349"/>
                    <a:pt x="2292" y="1349"/>
                    <a:pt x="2293" y="1348"/>
                  </a:cubicBezTo>
                  <a:cubicBezTo>
                    <a:pt x="2294" y="1348"/>
                    <a:pt x="2295" y="1347"/>
                    <a:pt x="2296" y="1346"/>
                  </a:cubicBezTo>
                  <a:cubicBezTo>
                    <a:pt x="2297" y="1345"/>
                    <a:pt x="2298" y="1344"/>
                    <a:pt x="2299" y="1343"/>
                  </a:cubicBezTo>
                  <a:cubicBezTo>
                    <a:pt x="2299" y="1343"/>
                    <a:pt x="2300" y="1342"/>
                    <a:pt x="2300" y="1342"/>
                  </a:cubicBezTo>
                  <a:cubicBezTo>
                    <a:pt x="2301" y="1341"/>
                    <a:pt x="2302" y="1339"/>
                    <a:pt x="2303" y="1338"/>
                  </a:cubicBezTo>
                  <a:cubicBezTo>
                    <a:pt x="2304" y="1338"/>
                    <a:pt x="2304" y="1337"/>
                    <a:pt x="2305" y="1337"/>
                  </a:cubicBezTo>
                  <a:cubicBezTo>
                    <a:pt x="2306" y="1336"/>
                    <a:pt x="2306" y="1335"/>
                    <a:pt x="2307" y="1334"/>
                  </a:cubicBezTo>
                  <a:cubicBezTo>
                    <a:pt x="2308" y="1333"/>
                    <a:pt x="2308" y="1332"/>
                    <a:pt x="2309" y="1331"/>
                  </a:cubicBezTo>
                  <a:cubicBezTo>
                    <a:pt x="2309" y="1330"/>
                    <a:pt x="2310" y="1329"/>
                    <a:pt x="2311" y="1329"/>
                  </a:cubicBezTo>
                  <a:cubicBezTo>
                    <a:pt x="2311" y="1328"/>
                    <a:pt x="2312" y="1327"/>
                    <a:pt x="2312" y="1326"/>
                  </a:cubicBezTo>
                  <a:cubicBezTo>
                    <a:pt x="2313" y="1325"/>
                    <a:pt x="2313" y="1324"/>
                    <a:pt x="2313" y="1323"/>
                  </a:cubicBezTo>
                  <a:cubicBezTo>
                    <a:pt x="2314" y="1322"/>
                    <a:pt x="2315" y="1321"/>
                    <a:pt x="2315" y="1320"/>
                  </a:cubicBezTo>
                  <a:cubicBezTo>
                    <a:pt x="2315" y="1319"/>
                    <a:pt x="2316" y="1318"/>
                    <a:pt x="2316" y="1318"/>
                  </a:cubicBezTo>
                  <a:cubicBezTo>
                    <a:pt x="2316" y="1316"/>
                    <a:pt x="2317" y="1315"/>
                    <a:pt x="2317" y="1313"/>
                  </a:cubicBezTo>
                  <a:cubicBezTo>
                    <a:pt x="2317" y="1313"/>
                    <a:pt x="2318" y="1312"/>
                    <a:pt x="2318" y="1311"/>
                  </a:cubicBezTo>
                  <a:cubicBezTo>
                    <a:pt x="2318" y="1310"/>
                    <a:pt x="2319" y="1308"/>
                    <a:pt x="2319" y="1307"/>
                  </a:cubicBezTo>
                  <a:cubicBezTo>
                    <a:pt x="2319" y="1306"/>
                    <a:pt x="2319" y="1305"/>
                    <a:pt x="2319" y="1303"/>
                  </a:cubicBezTo>
                  <a:cubicBezTo>
                    <a:pt x="2320" y="1302"/>
                    <a:pt x="2320" y="1302"/>
                    <a:pt x="2320" y="1301"/>
                  </a:cubicBezTo>
                  <a:cubicBezTo>
                    <a:pt x="2320" y="1296"/>
                    <a:pt x="2320" y="1291"/>
                    <a:pt x="2320" y="1287"/>
                  </a:cubicBezTo>
                  <a:cubicBezTo>
                    <a:pt x="2320" y="1287"/>
                    <a:pt x="2320" y="1286"/>
                    <a:pt x="2320" y="1286"/>
                  </a:cubicBezTo>
                  <a:cubicBezTo>
                    <a:pt x="2319" y="1284"/>
                    <a:pt x="2319" y="1282"/>
                    <a:pt x="2319" y="1280"/>
                  </a:cubicBezTo>
                  <a:cubicBezTo>
                    <a:pt x="2319" y="1279"/>
                    <a:pt x="2318" y="1278"/>
                    <a:pt x="2318" y="1277"/>
                  </a:cubicBezTo>
                  <a:cubicBezTo>
                    <a:pt x="2318" y="1276"/>
                    <a:pt x="2317" y="1275"/>
                    <a:pt x="2317" y="1274"/>
                  </a:cubicBezTo>
                  <a:cubicBezTo>
                    <a:pt x="2317" y="1272"/>
                    <a:pt x="2316" y="1270"/>
                    <a:pt x="2315" y="1268"/>
                  </a:cubicBezTo>
                  <a:cubicBezTo>
                    <a:pt x="2315" y="1268"/>
                    <a:pt x="2315" y="1268"/>
                    <a:pt x="2315" y="1268"/>
                  </a:cubicBezTo>
                  <a:cubicBezTo>
                    <a:pt x="2314" y="1265"/>
                    <a:pt x="2313" y="1263"/>
                    <a:pt x="2312" y="1261"/>
                  </a:cubicBezTo>
                  <a:cubicBezTo>
                    <a:pt x="1884" y="473"/>
                    <a:pt x="1884" y="473"/>
                    <a:pt x="1884" y="473"/>
                  </a:cubicBezTo>
                  <a:cubicBezTo>
                    <a:pt x="1882" y="468"/>
                    <a:pt x="1880" y="463"/>
                    <a:pt x="1877" y="459"/>
                  </a:cubicBezTo>
                  <a:cubicBezTo>
                    <a:pt x="1842" y="396"/>
                    <a:pt x="1842" y="396"/>
                    <a:pt x="1842" y="396"/>
                  </a:cubicBezTo>
                  <a:cubicBezTo>
                    <a:pt x="1805" y="324"/>
                    <a:pt x="1833" y="234"/>
                    <a:pt x="1905" y="195"/>
                  </a:cubicBezTo>
                  <a:cubicBezTo>
                    <a:pt x="1977" y="156"/>
                    <a:pt x="2065" y="182"/>
                    <a:pt x="2106" y="254"/>
                  </a:cubicBezTo>
                  <a:cubicBezTo>
                    <a:pt x="2596" y="1158"/>
                    <a:pt x="2596" y="1158"/>
                    <a:pt x="2596" y="1158"/>
                  </a:cubicBezTo>
                  <a:cubicBezTo>
                    <a:pt x="2596" y="1158"/>
                    <a:pt x="2596" y="1158"/>
                    <a:pt x="2596" y="1158"/>
                  </a:cubicBezTo>
                  <a:cubicBezTo>
                    <a:pt x="2653" y="1262"/>
                    <a:pt x="2650" y="1385"/>
                    <a:pt x="2589" y="1487"/>
                  </a:cubicBezTo>
                  <a:cubicBezTo>
                    <a:pt x="2529" y="1590"/>
                    <a:pt x="2418" y="1653"/>
                    <a:pt x="2300" y="1653"/>
                  </a:cubicBezTo>
                  <a:cubicBezTo>
                    <a:pt x="2020" y="1653"/>
                    <a:pt x="2020" y="1653"/>
                    <a:pt x="2020" y="1653"/>
                  </a:cubicBezTo>
                  <a:cubicBezTo>
                    <a:pt x="1945" y="1653"/>
                    <a:pt x="1884" y="1714"/>
                    <a:pt x="1884" y="1789"/>
                  </a:cubicBezTo>
                  <a:cubicBezTo>
                    <a:pt x="1884" y="2204"/>
                    <a:pt x="1884" y="2204"/>
                    <a:pt x="1884" y="2204"/>
                  </a:cubicBezTo>
                  <a:cubicBezTo>
                    <a:pt x="1884" y="2242"/>
                    <a:pt x="1915" y="2272"/>
                    <a:pt x="1952" y="2272"/>
                  </a:cubicBezTo>
                  <a:cubicBezTo>
                    <a:pt x="1990" y="2272"/>
                    <a:pt x="2020" y="2242"/>
                    <a:pt x="2020" y="2204"/>
                  </a:cubicBezTo>
                  <a:cubicBezTo>
                    <a:pt x="2020" y="1789"/>
                    <a:pt x="2020" y="1789"/>
                    <a:pt x="2020" y="1789"/>
                  </a:cubicBezTo>
                  <a:cubicBezTo>
                    <a:pt x="2021" y="1789"/>
                    <a:pt x="2021" y="1789"/>
                    <a:pt x="2021" y="1789"/>
                  </a:cubicBezTo>
                  <a:cubicBezTo>
                    <a:pt x="2300" y="1789"/>
                    <a:pt x="2300" y="1789"/>
                    <a:pt x="2300" y="1789"/>
                  </a:cubicBezTo>
                  <a:cubicBezTo>
                    <a:pt x="2466" y="1789"/>
                    <a:pt x="2621" y="1700"/>
                    <a:pt x="2706" y="1557"/>
                  </a:cubicBezTo>
                  <a:cubicBezTo>
                    <a:pt x="2792" y="1413"/>
                    <a:pt x="2795" y="1240"/>
                    <a:pt x="2716" y="1093"/>
                  </a:cubicBezTo>
                  <a:close/>
                  <a:moveTo>
                    <a:pt x="1399" y="148"/>
                  </a:moveTo>
                  <a:cubicBezTo>
                    <a:pt x="1515" y="148"/>
                    <a:pt x="1625" y="206"/>
                    <a:pt x="1691" y="302"/>
                  </a:cubicBezTo>
                  <a:cubicBezTo>
                    <a:pt x="1686" y="355"/>
                    <a:pt x="1696" y="410"/>
                    <a:pt x="1722" y="459"/>
                  </a:cubicBezTo>
                  <a:cubicBezTo>
                    <a:pt x="1722" y="460"/>
                    <a:pt x="1722" y="460"/>
                    <a:pt x="1722" y="460"/>
                  </a:cubicBezTo>
                  <a:cubicBezTo>
                    <a:pt x="1723" y="460"/>
                    <a:pt x="1723" y="460"/>
                    <a:pt x="1723" y="460"/>
                  </a:cubicBezTo>
                  <a:cubicBezTo>
                    <a:pt x="1753" y="516"/>
                    <a:pt x="1753" y="516"/>
                    <a:pt x="1753" y="516"/>
                  </a:cubicBezTo>
                  <a:cubicBezTo>
                    <a:pt x="1748" y="636"/>
                    <a:pt x="1682" y="747"/>
                    <a:pt x="1577" y="808"/>
                  </a:cubicBezTo>
                  <a:cubicBezTo>
                    <a:pt x="1467" y="872"/>
                    <a:pt x="1330" y="872"/>
                    <a:pt x="1220" y="808"/>
                  </a:cubicBezTo>
                  <a:cubicBezTo>
                    <a:pt x="1114" y="747"/>
                    <a:pt x="1048" y="634"/>
                    <a:pt x="1044" y="512"/>
                  </a:cubicBezTo>
                  <a:cubicBezTo>
                    <a:pt x="1073" y="460"/>
                    <a:pt x="1073" y="460"/>
                    <a:pt x="1073" y="460"/>
                  </a:cubicBezTo>
                  <a:cubicBezTo>
                    <a:pt x="1073" y="460"/>
                    <a:pt x="1073" y="460"/>
                    <a:pt x="1073" y="460"/>
                  </a:cubicBezTo>
                  <a:cubicBezTo>
                    <a:pt x="1073" y="460"/>
                    <a:pt x="1073" y="460"/>
                    <a:pt x="1073" y="459"/>
                  </a:cubicBezTo>
                  <a:cubicBezTo>
                    <a:pt x="1099" y="411"/>
                    <a:pt x="1110" y="357"/>
                    <a:pt x="1105" y="303"/>
                  </a:cubicBezTo>
                  <a:cubicBezTo>
                    <a:pt x="1171" y="207"/>
                    <a:pt x="1281" y="148"/>
                    <a:pt x="1399" y="148"/>
                  </a:cubicBezTo>
                  <a:close/>
                  <a:moveTo>
                    <a:pt x="1850" y="694"/>
                  </a:moveTo>
                  <a:cubicBezTo>
                    <a:pt x="2138" y="1226"/>
                    <a:pt x="2138" y="1226"/>
                    <a:pt x="2138" y="1226"/>
                  </a:cubicBezTo>
                  <a:cubicBezTo>
                    <a:pt x="657" y="1226"/>
                    <a:pt x="657" y="1226"/>
                    <a:pt x="657" y="1226"/>
                  </a:cubicBezTo>
                  <a:cubicBezTo>
                    <a:pt x="947" y="692"/>
                    <a:pt x="947" y="692"/>
                    <a:pt x="947" y="692"/>
                  </a:cubicBezTo>
                  <a:cubicBezTo>
                    <a:pt x="987" y="789"/>
                    <a:pt x="1059" y="872"/>
                    <a:pt x="1152" y="926"/>
                  </a:cubicBezTo>
                  <a:cubicBezTo>
                    <a:pt x="1228" y="970"/>
                    <a:pt x="1313" y="992"/>
                    <a:pt x="1399" y="992"/>
                  </a:cubicBezTo>
                  <a:cubicBezTo>
                    <a:pt x="1484" y="992"/>
                    <a:pt x="1569" y="970"/>
                    <a:pt x="1645" y="926"/>
                  </a:cubicBezTo>
                  <a:cubicBezTo>
                    <a:pt x="1738" y="872"/>
                    <a:pt x="1809" y="790"/>
                    <a:pt x="1850" y="694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0" name="Freeform 49">
              <a:extLst>
                <a:ext uri="{FF2B5EF4-FFF2-40B4-BE49-F238E27FC236}">
                  <a16:creationId xmlns:a16="http://schemas.microsoft.com/office/drawing/2014/main" id="{F4318600-92B2-EFA3-2F00-E93EC1381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2178050"/>
              <a:ext cx="80963" cy="152400"/>
            </a:xfrm>
            <a:custGeom>
              <a:avLst/>
              <a:gdLst>
                <a:gd name="T0" fmla="*/ 56 w 252"/>
                <a:gd name="T1" fmla="*/ 470 h 470"/>
                <a:gd name="T2" fmla="*/ 112 w 252"/>
                <a:gd name="T3" fmla="*/ 414 h 470"/>
                <a:gd name="T4" fmla="*/ 112 w 252"/>
                <a:gd name="T5" fmla="*/ 290 h 470"/>
                <a:gd name="T6" fmla="*/ 125 w 252"/>
                <a:gd name="T7" fmla="*/ 293 h 470"/>
                <a:gd name="T8" fmla="*/ 126 w 252"/>
                <a:gd name="T9" fmla="*/ 294 h 470"/>
                <a:gd name="T10" fmla="*/ 126 w 252"/>
                <a:gd name="T11" fmla="*/ 294 h 470"/>
                <a:gd name="T12" fmla="*/ 128 w 252"/>
                <a:gd name="T13" fmla="*/ 294 h 470"/>
                <a:gd name="T14" fmla="*/ 130 w 252"/>
                <a:gd name="T15" fmla="*/ 295 h 470"/>
                <a:gd name="T16" fmla="*/ 151 w 252"/>
                <a:gd name="T17" fmla="*/ 297 h 470"/>
                <a:gd name="T18" fmla="*/ 214 w 252"/>
                <a:gd name="T19" fmla="*/ 275 h 470"/>
                <a:gd name="T20" fmla="*/ 251 w 252"/>
                <a:gd name="T21" fmla="*/ 198 h 470"/>
                <a:gd name="T22" fmla="*/ 251 w 252"/>
                <a:gd name="T23" fmla="*/ 197 h 470"/>
                <a:gd name="T24" fmla="*/ 251 w 252"/>
                <a:gd name="T25" fmla="*/ 56 h 470"/>
                <a:gd name="T26" fmla="*/ 195 w 252"/>
                <a:gd name="T27" fmla="*/ 0 h 470"/>
                <a:gd name="T28" fmla="*/ 139 w 252"/>
                <a:gd name="T29" fmla="*/ 56 h 470"/>
                <a:gd name="T30" fmla="*/ 139 w 252"/>
                <a:gd name="T31" fmla="*/ 181 h 470"/>
                <a:gd name="T32" fmla="*/ 127 w 252"/>
                <a:gd name="T33" fmla="*/ 177 h 470"/>
                <a:gd name="T34" fmla="*/ 126 w 252"/>
                <a:gd name="T35" fmla="*/ 177 h 470"/>
                <a:gd name="T36" fmla="*/ 125 w 252"/>
                <a:gd name="T37" fmla="*/ 176 h 470"/>
                <a:gd name="T38" fmla="*/ 39 w 252"/>
                <a:gd name="T39" fmla="*/ 193 h 470"/>
                <a:gd name="T40" fmla="*/ 0 w 252"/>
                <a:gd name="T41" fmla="*/ 273 h 470"/>
                <a:gd name="T42" fmla="*/ 0 w 252"/>
                <a:gd name="T43" fmla="*/ 273 h 470"/>
                <a:gd name="T44" fmla="*/ 0 w 252"/>
                <a:gd name="T45" fmla="*/ 414 h 470"/>
                <a:gd name="T46" fmla="*/ 56 w 252"/>
                <a:gd name="T47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2" h="470">
                  <a:moveTo>
                    <a:pt x="56" y="470"/>
                  </a:moveTo>
                  <a:cubicBezTo>
                    <a:pt x="87" y="470"/>
                    <a:pt x="112" y="445"/>
                    <a:pt x="112" y="414"/>
                  </a:cubicBezTo>
                  <a:cubicBezTo>
                    <a:pt x="112" y="290"/>
                    <a:pt x="112" y="290"/>
                    <a:pt x="112" y="290"/>
                  </a:cubicBezTo>
                  <a:cubicBezTo>
                    <a:pt x="125" y="293"/>
                    <a:pt x="125" y="293"/>
                    <a:pt x="125" y="293"/>
                  </a:cubicBezTo>
                  <a:cubicBezTo>
                    <a:pt x="125" y="293"/>
                    <a:pt x="125" y="294"/>
                    <a:pt x="126" y="294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27" y="294"/>
                    <a:pt x="127" y="294"/>
                    <a:pt x="128" y="294"/>
                  </a:cubicBezTo>
                  <a:cubicBezTo>
                    <a:pt x="128" y="294"/>
                    <a:pt x="129" y="295"/>
                    <a:pt x="130" y="295"/>
                  </a:cubicBezTo>
                  <a:cubicBezTo>
                    <a:pt x="137" y="296"/>
                    <a:pt x="144" y="297"/>
                    <a:pt x="151" y="297"/>
                  </a:cubicBezTo>
                  <a:cubicBezTo>
                    <a:pt x="173" y="297"/>
                    <a:pt x="196" y="290"/>
                    <a:pt x="214" y="275"/>
                  </a:cubicBezTo>
                  <a:cubicBezTo>
                    <a:pt x="238" y="257"/>
                    <a:pt x="252" y="230"/>
                    <a:pt x="251" y="198"/>
                  </a:cubicBezTo>
                  <a:cubicBezTo>
                    <a:pt x="251" y="198"/>
                    <a:pt x="251" y="197"/>
                    <a:pt x="251" y="197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1" y="25"/>
                    <a:pt x="226" y="0"/>
                    <a:pt x="195" y="0"/>
                  </a:cubicBezTo>
                  <a:cubicBezTo>
                    <a:pt x="165" y="0"/>
                    <a:pt x="139" y="25"/>
                    <a:pt x="139" y="56"/>
                  </a:cubicBezTo>
                  <a:cubicBezTo>
                    <a:pt x="139" y="181"/>
                    <a:pt x="139" y="181"/>
                    <a:pt x="139" y="181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6" y="177"/>
                  </a:cubicBezTo>
                  <a:cubicBezTo>
                    <a:pt x="126" y="177"/>
                    <a:pt x="126" y="176"/>
                    <a:pt x="125" y="176"/>
                  </a:cubicBezTo>
                  <a:cubicBezTo>
                    <a:pt x="95" y="168"/>
                    <a:pt x="64" y="174"/>
                    <a:pt x="39" y="193"/>
                  </a:cubicBezTo>
                  <a:cubicBezTo>
                    <a:pt x="15" y="211"/>
                    <a:pt x="0" y="241"/>
                    <a:pt x="0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0" y="445"/>
                    <a:pt x="25" y="470"/>
                    <a:pt x="56" y="470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1" name="Freeform 50">
              <a:extLst>
                <a:ext uri="{FF2B5EF4-FFF2-40B4-BE49-F238E27FC236}">
                  <a16:creationId xmlns:a16="http://schemas.microsoft.com/office/drawing/2014/main" id="{D080496B-EFFA-9C83-368A-BBE95CA5D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213" y="2212975"/>
              <a:ext cx="73025" cy="158750"/>
            </a:xfrm>
            <a:custGeom>
              <a:avLst/>
              <a:gdLst>
                <a:gd name="T0" fmla="*/ 92 w 222"/>
                <a:gd name="T1" fmla="*/ 196 h 490"/>
                <a:gd name="T2" fmla="*/ 76 w 222"/>
                <a:gd name="T3" fmla="*/ 203 h 490"/>
                <a:gd name="T4" fmla="*/ 76 w 222"/>
                <a:gd name="T5" fmla="*/ 203 h 490"/>
                <a:gd name="T6" fmla="*/ 16 w 222"/>
                <a:gd name="T7" fmla="*/ 265 h 490"/>
                <a:gd name="T8" fmla="*/ 30 w 222"/>
                <a:gd name="T9" fmla="*/ 353 h 490"/>
                <a:gd name="T10" fmla="*/ 30 w 222"/>
                <a:gd name="T11" fmla="*/ 353 h 490"/>
                <a:gd name="T12" fmla="*/ 30 w 222"/>
                <a:gd name="T13" fmla="*/ 353 h 490"/>
                <a:gd name="T14" fmla="*/ 113 w 222"/>
                <a:gd name="T15" fmla="*/ 467 h 490"/>
                <a:gd name="T16" fmla="*/ 159 w 222"/>
                <a:gd name="T17" fmla="*/ 490 h 490"/>
                <a:gd name="T18" fmla="*/ 192 w 222"/>
                <a:gd name="T19" fmla="*/ 480 h 490"/>
                <a:gd name="T20" fmla="*/ 204 w 222"/>
                <a:gd name="T21" fmla="*/ 401 h 490"/>
                <a:gd name="T22" fmla="*/ 131 w 222"/>
                <a:gd name="T23" fmla="*/ 301 h 490"/>
                <a:gd name="T24" fmla="*/ 146 w 222"/>
                <a:gd name="T25" fmla="*/ 295 h 490"/>
                <a:gd name="T26" fmla="*/ 147 w 222"/>
                <a:gd name="T27" fmla="*/ 295 h 490"/>
                <a:gd name="T28" fmla="*/ 208 w 222"/>
                <a:gd name="T29" fmla="*/ 231 h 490"/>
                <a:gd name="T30" fmla="*/ 192 w 222"/>
                <a:gd name="T31" fmla="*/ 145 h 490"/>
                <a:gd name="T32" fmla="*/ 192 w 222"/>
                <a:gd name="T33" fmla="*/ 144 h 490"/>
                <a:gd name="T34" fmla="*/ 192 w 222"/>
                <a:gd name="T35" fmla="*/ 144 h 490"/>
                <a:gd name="T36" fmla="*/ 109 w 222"/>
                <a:gd name="T37" fmla="*/ 30 h 490"/>
                <a:gd name="T38" fmla="*/ 31 w 222"/>
                <a:gd name="T39" fmla="*/ 18 h 490"/>
                <a:gd name="T40" fmla="*/ 19 w 222"/>
                <a:gd name="T41" fmla="*/ 96 h 490"/>
                <a:gd name="T42" fmla="*/ 92 w 222"/>
                <a:gd name="T43" fmla="*/ 19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92" y="196"/>
                  </a:moveTo>
                  <a:cubicBezTo>
                    <a:pt x="76" y="203"/>
                    <a:pt x="76" y="203"/>
                    <a:pt x="76" y="203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46" y="214"/>
                    <a:pt x="25" y="237"/>
                    <a:pt x="16" y="265"/>
                  </a:cubicBezTo>
                  <a:cubicBezTo>
                    <a:pt x="7" y="295"/>
                    <a:pt x="12" y="328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30" y="353"/>
                    <a:pt x="30" y="353"/>
                    <a:pt x="30" y="353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24" y="482"/>
                    <a:pt x="141" y="490"/>
                    <a:pt x="159" y="490"/>
                  </a:cubicBezTo>
                  <a:cubicBezTo>
                    <a:pt x="170" y="490"/>
                    <a:pt x="182" y="487"/>
                    <a:pt x="192" y="480"/>
                  </a:cubicBezTo>
                  <a:cubicBezTo>
                    <a:pt x="217" y="461"/>
                    <a:pt x="222" y="426"/>
                    <a:pt x="204" y="401"/>
                  </a:cubicBezTo>
                  <a:cubicBezTo>
                    <a:pt x="131" y="301"/>
                    <a:pt x="131" y="301"/>
                    <a:pt x="131" y="301"/>
                  </a:cubicBezTo>
                  <a:cubicBezTo>
                    <a:pt x="146" y="295"/>
                    <a:pt x="146" y="295"/>
                    <a:pt x="146" y="295"/>
                  </a:cubicBezTo>
                  <a:cubicBezTo>
                    <a:pt x="147" y="295"/>
                    <a:pt x="147" y="295"/>
                    <a:pt x="147" y="295"/>
                  </a:cubicBezTo>
                  <a:cubicBezTo>
                    <a:pt x="176" y="284"/>
                    <a:pt x="199" y="259"/>
                    <a:pt x="208" y="231"/>
                  </a:cubicBezTo>
                  <a:cubicBezTo>
                    <a:pt x="217" y="202"/>
                    <a:pt x="212" y="171"/>
                    <a:pt x="192" y="145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92" y="144"/>
                    <a:pt x="192" y="144"/>
                    <a:pt x="192" y="144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91" y="5"/>
                    <a:pt x="56" y="0"/>
                    <a:pt x="31" y="18"/>
                  </a:cubicBezTo>
                  <a:cubicBezTo>
                    <a:pt x="6" y="36"/>
                    <a:pt x="0" y="71"/>
                    <a:pt x="19" y="96"/>
                  </a:cubicBezTo>
                  <a:lnTo>
                    <a:pt x="92" y="196"/>
                  </a:ln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2" name="Freeform 51">
              <a:extLst>
                <a:ext uri="{FF2B5EF4-FFF2-40B4-BE49-F238E27FC236}">
                  <a16:creationId xmlns:a16="http://schemas.microsoft.com/office/drawing/2014/main" id="{EEFC355F-4787-4AB8-C98C-84E0F0CA4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313" y="2212975"/>
              <a:ext cx="71438" cy="158750"/>
            </a:xfrm>
            <a:custGeom>
              <a:avLst/>
              <a:gdLst>
                <a:gd name="T0" fmla="*/ 31 w 222"/>
                <a:gd name="T1" fmla="*/ 480 h 490"/>
                <a:gd name="T2" fmla="*/ 64 w 222"/>
                <a:gd name="T3" fmla="*/ 490 h 490"/>
                <a:gd name="T4" fmla="*/ 109 w 222"/>
                <a:gd name="T5" fmla="*/ 467 h 490"/>
                <a:gd name="T6" fmla="*/ 192 w 222"/>
                <a:gd name="T7" fmla="*/ 353 h 490"/>
                <a:gd name="T8" fmla="*/ 192 w 222"/>
                <a:gd name="T9" fmla="*/ 353 h 490"/>
                <a:gd name="T10" fmla="*/ 192 w 222"/>
                <a:gd name="T11" fmla="*/ 353 h 490"/>
                <a:gd name="T12" fmla="*/ 208 w 222"/>
                <a:gd name="T13" fmla="*/ 265 h 490"/>
                <a:gd name="T14" fmla="*/ 146 w 222"/>
                <a:gd name="T15" fmla="*/ 202 h 490"/>
                <a:gd name="T16" fmla="*/ 145 w 222"/>
                <a:gd name="T17" fmla="*/ 202 h 490"/>
                <a:gd name="T18" fmla="*/ 131 w 222"/>
                <a:gd name="T19" fmla="*/ 197 h 490"/>
                <a:gd name="T20" fmla="*/ 204 w 222"/>
                <a:gd name="T21" fmla="*/ 96 h 490"/>
                <a:gd name="T22" fmla="*/ 191 w 222"/>
                <a:gd name="T23" fmla="*/ 18 h 490"/>
                <a:gd name="T24" fmla="*/ 113 w 222"/>
                <a:gd name="T25" fmla="*/ 30 h 490"/>
                <a:gd name="T26" fmla="*/ 30 w 222"/>
                <a:gd name="T27" fmla="*/ 144 h 490"/>
                <a:gd name="T28" fmla="*/ 30 w 222"/>
                <a:gd name="T29" fmla="*/ 144 h 490"/>
                <a:gd name="T30" fmla="*/ 30 w 222"/>
                <a:gd name="T31" fmla="*/ 145 h 490"/>
                <a:gd name="T32" fmla="*/ 16 w 222"/>
                <a:gd name="T33" fmla="*/ 231 h 490"/>
                <a:gd name="T34" fmla="*/ 75 w 222"/>
                <a:gd name="T35" fmla="*/ 295 h 490"/>
                <a:gd name="T36" fmla="*/ 75 w 222"/>
                <a:gd name="T37" fmla="*/ 295 h 490"/>
                <a:gd name="T38" fmla="*/ 91 w 222"/>
                <a:gd name="T39" fmla="*/ 302 h 490"/>
                <a:gd name="T40" fmla="*/ 19 w 222"/>
                <a:gd name="T41" fmla="*/ 401 h 490"/>
                <a:gd name="T42" fmla="*/ 31 w 222"/>
                <a:gd name="T43" fmla="*/ 4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2" h="490">
                  <a:moveTo>
                    <a:pt x="31" y="480"/>
                  </a:moveTo>
                  <a:cubicBezTo>
                    <a:pt x="41" y="487"/>
                    <a:pt x="52" y="490"/>
                    <a:pt x="64" y="490"/>
                  </a:cubicBezTo>
                  <a:cubicBezTo>
                    <a:pt x="81" y="490"/>
                    <a:pt x="98" y="482"/>
                    <a:pt x="109" y="467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211" y="327"/>
                    <a:pt x="217" y="294"/>
                    <a:pt x="208" y="265"/>
                  </a:cubicBezTo>
                  <a:cubicBezTo>
                    <a:pt x="199" y="237"/>
                    <a:pt x="177" y="214"/>
                    <a:pt x="146" y="202"/>
                  </a:cubicBezTo>
                  <a:cubicBezTo>
                    <a:pt x="146" y="202"/>
                    <a:pt x="145" y="202"/>
                    <a:pt x="145" y="202"/>
                  </a:cubicBezTo>
                  <a:cubicBezTo>
                    <a:pt x="131" y="197"/>
                    <a:pt x="131" y="197"/>
                    <a:pt x="131" y="197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22" y="71"/>
                    <a:pt x="216" y="36"/>
                    <a:pt x="191" y="18"/>
                  </a:cubicBezTo>
                  <a:cubicBezTo>
                    <a:pt x="166" y="0"/>
                    <a:pt x="131" y="5"/>
                    <a:pt x="113" y="30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30" y="144"/>
                    <a:pt x="30" y="145"/>
                    <a:pt x="30" y="145"/>
                  </a:cubicBezTo>
                  <a:cubicBezTo>
                    <a:pt x="12" y="170"/>
                    <a:pt x="7" y="201"/>
                    <a:pt x="16" y="231"/>
                  </a:cubicBezTo>
                  <a:cubicBezTo>
                    <a:pt x="25" y="261"/>
                    <a:pt x="47" y="285"/>
                    <a:pt x="75" y="295"/>
                  </a:cubicBezTo>
                  <a:cubicBezTo>
                    <a:pt x="75" y="295"/>
                    <a:pt x="75" y="295"/>
                    <a:pt x="75" y="295"/>
                  </a:cubicBezTo>
                  <a:cubicBezTo>
                    <a:pt x="91" y="302"/>
                    <a:pt x="91" y="302"/>
                    <a:pt x="91" y="302"/>
                  </a:cubicBezTo>
                  <a:cubicBezTo>
                    <a:pt x="19" y="401"/>
                    <a:pt x="19" y="401"/>
                    <a:pt x="19" y="401"/>
                  </a:cubicBezTo>
                  <a:cubicBezTo>
                    <a:pt x="0" y="426"/>
                    <a:pt x="6" y="461"/>
                    <a:pt x="31" y="480"/>
                  </a:cubicBezTo>
                  <a:close/>
                </a:path>
              </a:pathLst>
            </a:custGeom>
            <a:grpFill/>
            <a:ln w="6350">
              <a:solidFill>
                <a:srgbClr val="EBF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23B4874-1B7B-CBAA-686F-F1681D0549FC}"/>
              </a:ext>
            </a:extLst>
          </p:cNvPr>
          <p:cNvGrpSpPr/>
          <p:nvPr/>
        </p:nvGrpSpPr>
        <p:grpSpPr>
          <a:xfrm flipH="1">
            <a:off x="8051799" y="3910226"/>
            <a:ext cx="365653" cy="333447"/>
            <a:chOff x="5772148" y="3133782"/>
            <a:chExt cx="647703" cy="590654"/>
          </a:xfrm>
        </p:grpSpPr>
        <p:sp>
          <p:nvSpPr>
            <p:cNvPr id="160" name="Graphic 157" descr="Speech outline">
              <a:extLst>
                <a:ext uri="{FF2B5EF4-FFF2-40B4-BE49-F238E27FC236}">
                  <a16:creationId xmlns:a16="http://schemas.microsoft.com/office/drawing/2014/main" id="{17F1A98B-BC4D-8101-4B59-BFAFD85D2C39}"/>
                </a:ext>
              </a:extLst>
            </p:cNvPr>
            <p:cNvSpPr/>
            <p:nvPr/>
          </p:nvSpPr>
          <p:spPr>
            <a:xfrm>
              <a:off x="5772148" y="3133782"/>
              <a:ext cx="647703" cy="590654"/>
            </a:xfrm>
            <a:custGeom>
              <a:avLst/>
              <a:gdLst>
                <a:gd name="csX0" fmla="*/ 615316 w 647703"/>
                <a:gd name="csY0" fmla="*/ 19040 h 590654"/>
                <a:gd name="csX1" fmla="*/ 628651 w 647703"/>
                <a:gd name="csY1" fmla="*/ 33328 h 590654"/>
                <a:gd name="csX2" fmla="*/ 628651 w 647703"/>
                <a:gd name="csY2" fmla="*/ 426825 h 590654"/>
                <a:gd name="csX3" fmla="*/ 615316 w 647703"/>
                <a:gd name="csY3" fmla="*/ 440160 h 590654"/>
                <a:gd name="csX4" fmla="*/ 499111 w 647703"/>
                <a:gd name="csY4" fmla="*/ 440160 h 590654"/>
                <a:gd name="csX5" fmla="*/ 499111 w 647703"/>
                <a:gd name="csY5" fmla="*/ 543982 h 590654"/>
                <a:gd name="csX6" fmla="*/ 402261 w 647703"/>
                <a:gd name="csY6" fmla="*/ 444951 h 590654"/>
                <a:gd name="csX7" fmla="*/ 396660 w 647703"/>
                <a:gd name="csY7" fmla="*/ 439236 h 590654"/>
                <a:gd name="csX8" fmla="*/ 32386 w 647703"/>
                <a:gd name="csY8" fmla="*/ 439236 h 590654"/>
                <a:gd name="csX9" fmla="*/ 19051 w 647703"/>
                <a:gd name="csY9" fmla="*/ 426479 h 590654"/>
                <a:gd name="csX10" fmla="*/ 19051 w 647703"/>
                <a:gd name="csY10" fmla="*/ 425901 h 590654"/>
                <a:gd name="csX11" fmla="*/ 19051 w 647703"/>
                <a:gd name="csY11" fmla="*/ 32385 h 590654"/>
                <a:gd name="csX12" fmla="*/ 32386 w 647703"/>
                <a:gd name="csY12" fmla="*/ 19050 h 590654"/>
                <a:gd name="csX13" fmla="*/ 615316 w 647703"/>
                <a:gd name="csY13" fmla="*/ 19050 h 590654"/>
                <a:gd name="csX14" fmla="*/ 615316 w 647703"/>
                <a:gd name="csY14" fmla="*/ 0 h 590654"/>
                <a:gd name="csX15" fmla="*/ 32386 w 647703"/>
                <a:gd name="csY15" fmla="*/ 0 h 590654"/>
                <a:gd name="csX16" fmla="*/ 1 w 647703"/>
                <a:gd name="csY16" fmla="*/ 32385 h 590654"/>
                <a:gd name="csX17" fmla="*/ 1 w 647703"/>
                <a:gd name="csY17" fmla="*/ 425872 h 590654"/>
                <a:gd name="csX18" fmla="*/ 31851 w 647703"/>
                <a:gd name="csY18" fmla="*/ 458257 h 590654"/>
                <a:gd name="csX19" fmla="*/ 32386 w 647703"/>
                <a:gd name="csY19" fmla="*/ 458257 h 590654"/>
                <a:gd name="csX20" fmla="*/ 388621 w 647703"/>
                <a:gd name="csY20" fmla="*/ 458257 h 590654"/>
                <a:gd name="csX21" fmla="*/ 518161 w 647703"/>
                <a:gd name="csY21" fmla="*/ 590655 h 590654"/>
                <a:gd name="csX22" fmla="*/ 518161 w 647703"/>
                <a:gd name="csY22" fmla="*/ 459210 h 590654"/>
                <a:gd name="csX23" fmla="*/ 615316 w 647703"/>
                <a:gd name="csY23" fmla="*/ 459210 h 590654"/>
                <a:gd name="csX24" fmla="*/ 647701 w 647703"/>
                <a:gd name="csY24" fmla="*/ 426825 h 590654"/>
                <a:gd name="csX25" fmla="*/ 647701 w 647703"/>
                <a:gd name="csY25" fmla="*/ 33338 h 590654"/>
                <a:gd name="csX26" fmla="*/ 615316 w 647703"/>
                <a:gd name="csY26" fmla="*/ 0 h 5906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47703" h="590654">
                  <a:moveTo>
                    <a:pt x="615316" y="19040"/>
                  </a:moveTo>
                  <a:cubicBezTo>
                    <a:pt x="622934" y="19325"/>
                    <a:pt x="628892" y="25709"/>
                    <a:pt x="628651" y="33328"/>
                  </a:cubicBezTo>
                  <a:lnTo>
                    <a:pt x="628651" y="426825"/>
                  </a:lnTo>
                  <a:cubicBezTo>
                    <a:pt x="628461" y="434109"/>
                    <a:pt x="622601" y="439969"/>
                    <a:pt x="615316" y="440160"/>
                  </a:cubicBezTo>
                  <a:lnTo>
                    <a:pt x="499111" y="440160"/>
                  </a:lnTo>
                  <a:lnTo>
                    <a:pt x="499111" y="543982"/>
                  </a:lnTo>
                  <a:lnTo>
                    <a:pt x="402261" y="444951"/>
                  </a:lnTo>
                  <a:lnTo>
                    <a:pt x="396660" y="439236"/>
                  </a:lnTo>
                  <a:lnTo>
                    <a:pt x="32386" y="439236"/>
                  </a:lnTo>
                  <a:cubicBezTo>
                    <a:pt x="25181" y="439396"/>
                    <a:pt x="19211" y="433684"/>
                    <a:pt x="19051" y="426479"/>
                  </a:cubicBezTo>
                  <a:cubicBezTo>
                    <a:pt x="19047" y="426286"/>
                    <a:pt x="19047" y="426093"/>
                    <a:pt x="19051" y="425901"/>
                  </a:cubicBezTo>
                  <a:lnTo>
                    <a:pt x="19051" y="32385"/>
                  </a:lnTo>
                  <a:cubicBezTo>
                    <a:pt x="19242" y="25100"/>
                    <a:pt x="25101" y="19240"/>
                    <a:pt x="32386" y="19050"/>
                  </a:cubicBezTo>
                  <a:lnTo>
                    <a:pt x="615316" y="19050"/>
                  </a:lnTo>
                  <a:moveTo>
                    <a:pt x="615316" y="0"/>
                  </a:moveTo>
                  <a:lnTo>
                    <a:pt x="32386" y="0"/>
                  </a:lnTo>
                  <a:cubicBezTo>
                    <a:pt x="14578" y="186"/>
                    <a:pt x="187" y="14577"/>
                    <a:pt x="1" y="32385"/>
                  </a:cubicBezTo>
                  <a:lnTo>
                    <a:pt x="1" y="425872"/>
                  </a:lnTo>
                  <a:cubicBezTo>
                    <a:pt x="-147" y="443610"/>
                    <a:pt x="14112" y="458110"/>
                    <a:pt x="31851" y="458257"/>
                  </a:cubicBezTo>
                  <a:cubicBezTo>
                    <a:pt x="32029" y="458258"/>
                    <a:pt x="32208" y="458258"/>
                    <a:pt x="32386" y="458257"/>
                  </a:cubicBezTo>
                  <a:lnTo>
                    <a:pt x="388621" y="458257"/>
                  </a:lnTo>
                  <a:lnTo>
                    <a:pt x="518161" y="590655"/>
                  </a:lnTo>
                  <a:lnTo>
                    <a:pt x="518161" y="459210"/>
                  </a:lnTo>
                  <a:lnTo>
                    <a:pt x="615316" y="459210"/>
                  </a:lnTo>
                  <a:cubicBezTo>
                    <a:pt x="633124" y="459024"/>
                    <a:pt x="647515" y="444633"/>
                    <a:pt x="647701" y="426825"/>
                  </a:cubicBezTo>
                  <a:lnTo>
                    <a:pt x="647701" y="33338"/>
                  </a:lnTo>
                  <a:cubicBezTo>
                    <a:pt x="647924" y="15205"/>
                    <a:pt x="633448" y="303"/>
                    <a:pt x="615316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BB36A85A-2F99-B8C8-C17F-99BDD6E9E37E}"/>
                </a:ext>
              </a:extLst>
            </p:cNvPr>
            <p:cNvGrpSpPr/>
            <p:nvPr/>
          </p:nvGrpSpPr>
          <p:grpSpPr>
            <a:xfrm>
              <a:off x="5839577" y="3206882"/>
              <a:ext cx="512843" cy="304501"/>
              <a:chOff x="8770938" y="3629025"/>
              <a:chExt cx="609600" cy="361950"/>
            </a:xfrm>
            <a:solidFill>
              <a:schemeClr val="tx1"/>
            </a:solidFill>
          </p:grpSpPr>
          <p:sp>
            <p:nvSpPr>
              <p:cNvPr id="170" name="Freeform 77">
                <a:extLst>
                  <a:ext uri="{FF2B5EF4-FFF2-40B4-BE49-F238E27FC236}">
                    <a16:creationId xmlns:a16="http://schemas.microsoft.com/office/drawing/2014/main" id="{4744ABBB-7035-F5EB-E723-DF9CB80017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48737" y="3629025"/>
                <a:ext cx="388938" cy="227012"/>
              </a:xfrm>
              <a:custGeom>
                <a:avLst/>
                <a:gdLst>
                  <a:gd name="T0" fmla="*/ 229 w 1194"/>
                  <a:gd name="T1" fmla="*/ 701 h 702"/>
                  <a:gd name="T2" fmla="*/ 242 w 1194"/>
                  <a:gd name="T3" fmla="*/ 702 h 702"/>
                  <a:gd name="T4" fmla="*/ 244 w 1194"/>
                  <a:gd name="T5" fmla="*/ 654 h 702"/>
                  <a:gd name="T6" fmla="*/ 59 w 1194"/>
                  <a:gd name="T7" fmla="*/ 578 h 702"/>
                  <a:gd name="T8" fmla="*/ 147 w 1194"/>
                  <a:gd name="T9" fmla="*/ 495 h 702"/>
                  <a:gd name="T10" fmla="*/ 741 w 1194"/>
                  <a:gd name="T11" fmla="*/ 510 h 702"/>
                  <a:gd name="T12" fmla="*/ 989 w 1194"/>
                  <a:gd name="T13" fmla="*/ 465 h 702"/>
                  <a:gd name="T14" fmla="*/ 1193 w 1194"/>
                  <a:gd name="T15" fmla="*/ 329 h 702"/>
                  <a:gd name="T16" fmla="*/ 1172 w 1194"/>
                  <a:gd name="T17" fmla="*/ 158 h 702"/>
                  <a:gd name="T18" fmla="*/ 1049 w 1194"/>
                  <a:gd name="T19" fmla="*/ 76 h 702"/>
                  <a:gd name="T20" fmla="*/ 299 w 1194"/>
                  <a:gd name="T21" fmla="*/ 155 h 702"/>
                  <a:gd name="T22" fmla="*/ 124 w 1194"/>
                  <a:gd name="T23" fmla="*/ 249 h 702"/>
                  <a:gd name="T24" fmla="*/ 179 w 1194"/>
                  <a:gd name="T25" fmla="*/ 135 h 702"/>
                  <a:gd name="T26" fmla="*/ 373 w 1194"/>
                  <a:gd name="T27" fmla="*/ 21 h 702"/>
                  <a:gd name="T28" fmla="*/ 147 w 1194"/>
                  <a:gd name="T29" fmla="*/ 99 h 702"/>
                  <a:gd name="T30" fmla="*/ 91 w 1194"/>
                  <a:gd name="T31" fmla="*/ 284 h 702"/>
                  <a:gd name="T32" fmla="*/ 55 w 1194"/>
                  <a:gd name="T33" fmla="*/ 432 h 702"/>
                  <a:gd name="T34" fmla="*/ 1145 w 1194"/>
                  <a:gd name="T35" fmla="*/ 331 h 702"/>
                  <a:gd name="T36" fmla="*/ 978 w 1194"/>
                  <a:gd name="T37" fmla="*/ 418 h 702"/>
                  <a:gd name="T38" fmla="*/ 735 w 1194"/>
                  <a:gd name="T39" fmla="*/ 463 h 702"/>
                  <a:gd name="T40" fmla="*/ 158 w 1194"/>
                  <a:gd name="T41" fmla="*/ 448 h 702"/>
                  <a:gd name="T42" fmla="*/ 208 w 1194"/>
                  <a:gd name="T43" fmla="*/ 374 h 702"/>
                  <a:gd name="T44" fmla="*/ 610 w 1194"/>
                  <a:gd name="T45" fmla="*/ 335 h 702"/>
                  <a:gd name="T46" fmla="*/ 1068 w 1194"/>
                  <a:gd name="T47" fmla="*/ 282 h 702"/>
                  <a:gd name="T48" fmla="*/ 1099 w 1194"/>
                  <a:gd name="T49" fmla="*/ 276 h 702"/>
                  <a:gd name="T50" fmla="*/ 398 w 1194"/>
                  <a:gd name="T51" fmla="*/ 294 h 702"/>
                  <a:gd name="T52" fmla="*/ 1009 w 1194"/>
                  <a:gd name="T53" fmla="*/ 248 h 702"/>
                  <a:gd name="T54" fmla="*/ 607 w 1194"/>
                  <a:gd name="T55" fmla="*/ 287 h 702"/>
                  <a:gd name="T56" fmla="*/ 188 w 1194"/>
                  <a:gd name="T57" fmla="*/ 260 h 702"/>
                  <a:gd name="T58" fmla="*/ 856 w 1194"/>
                  <a:gd name="T59" fmla="*/ 107 h 702"/>
                  <a:gd name="T60" fmla="*/ 1040 w 1194"/>
                  <a:gd name="T61" fmla="*/ 123 h 702"/>
                  <a:gd name="T62" fmla="*/ 1109 w 1194"/>
                  <a:gd name="T63" fmla="*/ 210 h 702"/>
                  <a:gd name="T64" fmla="*/ 1003 w 1194"/>
                  <a:gd name="T65" fmla="*/ 199 h 702"/>
                  <a:gd name="T66" fmla="*/ 181 w 1194"/>
                  <a:gd name="T67" fmla="*/ 274 h 702"/>
                  <a:gd name="T68" fmla="*/ 188 w 1194"/>
                  <a:gd name="T69" fmla="*/ 260 h 702"/>
                  <a:gd name="T70" fmla="*/ 132 w 1194"/>
                  <a:gd name="T71" fmla="*/ 310 h 702"/>
                  <a:gd name="T72" fmla="*/ 197 w 1194"/>
                  <a:gd name="T73" fmla="*/ 326 h 702"/>
                  <a:gd name="T74" fmla="*/ 96 w 1194"/>
                  <a:gd name="T75" fmla="*/ 391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94" h="702">
                    <a:moveTo>
                      <a:pt x="12" y="588"/>
                    </a:moveTo>
                    <a:cubicBezTo>
                      <a:pt x="35" y="685"/>
                      <a:pt x="157" y="695"/>
                      <a:pt x="229" y="701"/>
                    </a:cubicBezTo>
                    <a:cubicBezTo>
                      <a:pt x="240" y="702"/>
                      <a:pt x="240" y="702"/>
                      <a:pt x="240" y="702"/>
                    </a:cubicBezTo>
                    <a:cubicBezTo>
                      <a:pt x="241" y="702"/>
                      <a:pt x="241" y="702"/>
                      <a:pt x="242" y="702"/>
                    </a:cubicBezTo>
                    <a:cubicBezTo>
                      <a:pt x="254" y="702"/>
                      <a:pt x="265" y="693"/>
                      <a:pt x="266" y="680"/>
                    </a:cubicBezTo>
                    <a:cubicBezTo>
                      <a:pt x="267" y="667"/>
                      <a:pt x="257" y="655"/>
                      <a:pt x="244" y="654"/>
                    </a:cubicBezTo>
                    <a:cubicBezTo>
                      <a:pt x="233" y="653"/>
                      <a:pt x="233" y="653"/>
                      <a:pt x="233" y="653"/>
                    </a:cubicBezTo>
                    <a:cubicBezTo>
                      <a:pt x="170" y="648"/>
                      <a:pt x="74" y="640"/>
                      <a:pt x="59" y="578"/>
                    </a:cubicBezTo>
                    <a:cubicBezTo>
                      <a:pt x="50" y="537"/>
                      <a:pt x="62" y="501"/>
                      <a:pt x="86" y="469"/>
                    </a:cubicBezTo>
                    <a:cubicBezTo>
                      <a:pt x="105" y="483"/>
                      <a:pt x="127" y="490"/>
                      <a:pt x="147" y="495"/>
                    </a:cubicBezTo>
                    <a:cubicBezTo>
                      <a:pt x="203" y="509"/>
                      <a:pt x="259" y="515"/>
                      <a:pt x="302" y="518"/>
                    </a:cubicBezTo>
                    <a:cubicBezTo>
                      <a:pt x="447" y="531"/>
                      <a:pt x="595" y="528"/>
                      <a:pt x="741" y="510"/>
                    </a:cubicBezTo>
                    <a:cubicBezTo>
                      <a:pt x="815" y="501"/>
                      <a:pt x="888" y="488"/>
                      <a:pt x="960" y="471"/>
                    </a:cubicBezTo>
                    <a:cubicBezTo>
                      <a:pt x="970" y="469"/>
                      <a:pt x="979" y="467"/>
                      <a:pt x="989" y="465"/>
                    </a:cubicBezTo>
                    <a:cubicBezTo>
                      <a:pt x="1042" y="453"/>
                      <a:pt x="1098" y="441"/>
                      <a:pt x="1146" y="409"/>
                    </a:cubicBezTo>
                    <a:cubicBezTo>
                      <a:pt x="1177" y="388"/>
                      <a:pt x="1194" y="360"/>
                      <a:pt x="1193" y="329"/>
                    </a:cubicBezTo>
                    <a:cubicBezTo>
                      <a:pt x="1191" y="298"/>
                      <a:pt x="1172" y="268"/>
                      <a:pt x="1141" y="246"/>
                    </a:cubicBezTo>
                    <a:cubicBezTo>
                      <a:pt x="1167" y="222"/>
                      <a:pt x="1179" y="188"/>
                      <a:pt x="1172" y="158"/>
                    </a:cubicBezTo>
                    <a:cubicBezTo>
                      <a:pt x="1158" y="100"/>
                      <a:pt x="1091" y="85"/>
                      <a:pt x="1051" y="76"/>
                    </a:cubicBezTo>
                    <a:cubicBezTo>
                      <a:pt x="1049" y="76"/>
                      <a:pt x="1049" y="76"/>
                      <a:pt x="1049" y="76"/>
                    </a:cubicBezTo>
                    <a:cubicBezTo>
                      <a:pt x="979" y="60"/>
                      <a:pt x="909" y="58"/>
                      <a:pt x="856" y="59"/>
                    </a:cubicBezTo>
                    <a:cubicBezTo>
                      <a:pt x="664" y="60"/>
                      <a:pt x="477" y="93"/>
                      <a:pt x="299" y="155"/>
                    </a:cubicBezTo>
                    <a:cubicBezTo>
                      <a:pt x="256" y="170"/>
                      <a:pt x="205" y="190"/>
                      <a:pt x="161" y="220"/>
                    </a:cubicBezTo>
                    <a:cubicBezTo>
                      <a:pt x="147" y="229"/>
                      <a:pt x="135" y="239"/>
                      <a:pt x="124" y="249"/>
                    </a:cubicBezTo>
                    <a:cubicBezTo>
                      <a:pt x="119" y="244"/>
                      <a:pt x="117" y="238"/>
                      <a:pt x="117" y="230"/>
                    </a:cubicBezTo>
                    <a:cubicBezTo>
                      <a:pt x="117" y="202"/>
                      <a:pt x="149" y="161"/>
                      <a:pt x="179" y="135"/>
                    </a:cubicBezTo>
                    <a:cubicBezTo>
                      <a:pt x="235" y="85"/>
                      <a:pt x="300" y="64"/>
                      <a:pt x="356" y="50"/>
                    </a:cubicBezTo>
                    <a:cubicBezTo>
                      <a:pt x="369" y="47"/>
                      <a:pt x="376" y="34"/>
                      <a:pt x="373" y="21"/>
                    </a:cubicBezTo>
                    <a:cubicBezTo>
                      <a:pt x="370" y="8"/>
                      <a:pt x="357" y="0"/>
                      <a:pt x="344" y="4"/>
                    </a:cubicBezTo>
                    <a:cubicBezTo>
                      <a:pt x="282" y="19"/>
                      <a:pt x="211" y="43"/>
                      <a:pt x="147" y="99"/>
                    </a:cubicBezTo>
                    <a:cubicBezTo>
                      <a:pt x="129" y="115"/>
                      <a:pt x="70" y="172"/>
                      <a:pt x="69" y="229"/>
                    </a:cubicBezTo>
                    <a:cubicBezTo>
                      <a:pt x="69" y="250"/>
                      <a:pt x="76" y="269"/>
                      <a:pt x="91" y="284"/>
                    </a:cubicBezTo>
                    <a:cubicBezTo>
                      <a:pt x="77" y="302"/>
                      <a:pt x="66" y="322"/>
                      <a:pt x="58" y="342"/>
                    </a:cubicBezTo>
                    <a:cubicBezTo>
                      <a:pt x="45" y="375"/>
                      <a:pt x="44" y="406"/>
                      <a:pt x="55" y="432"/>
                    </a:cubicBezTo>
                    <a:cubicBezTo>
                      <a:pt x="15" y="480"/>
                      <a:pt x="0" y="534"/>
                      <a:pt x="12" y="588"/>
                    </a:cubicBezTo>
                    <a:close/>
                    <a:moveTo>
                      <a:pt x="1145" y="331"/>
                    </a:moveTo>
                    <a:cubicBezTo>
                      <a:pt x="1146" y="345"/>
                      <a:pt x="1137" y="357"/>
                      <a:pt x="1119" y="369"/>
                    </a:cubicBezTo>
                    <a:cubicBezTo>
                      <a:pt x="1079" y="396"/>
                      <a:pt x="1028" y="407"/>
                      <a:pt x="978" y="418"/>
                    </a:cubicBezTo>
                    <a:cubicBezTo>
                      <a:pt x="969" y="420"/>
                      <a:pt x="959" y="422"/>
                      <a:pt x="949" y="424"/>
                    </a:cubicBezTo>
                    <a:cubicBezTo>
                      <a:pt x="879" y="441"/>
                      <a:pt x="807" y="454"/>
                      <a:pt x="735" y="463"/>
                    </a:cubicBezTo>
                    <a:cubicBezTo>
                      <a:pt x="593" y="480"/>
                      <a:pt x="448" y="483"/>
                      <a:pt x="306" y="471"/>
                    </a:cubicBezTo>
                    <a:cubicBezTo>
                      <a:pt x="265" y="467"/>
                      <a:pt x="211" y="461"/>
                      <a:pt x="158" y="448"/>
                    </a:cubicBezTo>
                    <a:cubicBezTo>
                      <a:pt x="145" y="445"/>
                      <a:pt x="131" y="441"/>
                      <a:pt x="119" y="434"/>
                    </a:cubicBezTo>
                    <a:cubicBezTo>
                      <a:pt x="146" y="410"/>
                      <a:pt x="177" y="390"/>
                      <a:pt x="208" y="374"/>
                    </a:cubicBezTo>
                    <a:cubicBezTo>
                      <a:pt x="233" y="361"/>
                      <a:pt x="258" y="349"/>
                      <a:pt x="284" y="337"/>
                    </a:cubicBezTo>
                    <a:cubicBezTo>
                      <a:pt x="393" y="347"/>
                      <a:pt x="502" y="341"/>
                      <a:pt x="610" y="335"/>
                    </a:cubicBezTo>
                    <a:cubicBezTo>
                      <a:pt x="639" y="333"/>
                      <a:pt x="669" y="331"/>
                      <a:pt x="698" y="330"/>
                    </a:cubicBezTo>
                    <a:cubicBezTo>
                      <a:pt x="821" y="325"/>
                      <a:pt x="947" y="319"/>
                      <a:pt x="1068" y="282"/>
                    </a:cubicBezTo>
                    <a:cubicBezTo>
                      <a:pt x="1076" y="280"/>
                      <a:pt x="1085" y="277"/>
                      <a:pt x="1094" y="273"/>
                    </a:cubicBezTo>
                    <a:cubicBezTo>
                      <a:pt x="1096" y="274"/>
                      <a:pt x="1097" y="275"/>
                      <a:pt x="1099" y="276"/>
                    </a:cubicBezTo>
                    <a:cubicBezTo>
                      <a:pt x="1126" y="291"/>
                      <a:pt x="1144" y="312"/>
                      <a:pt x="1145" y="331"/>
                    </a:cubicBezTo>
                    <a:close/>
                    <a:moveTo>
                      <a:pt x="398" y="294"/>
                    </a:moveTo>
                    <a:cubicBezTo>
                      <a:pt x="588" y="233"/>
                      <a:pt x="797" y="215"/>
                      <a:pt x="996" y="246"/>
                    </a:cubicBezTo>
                    <a:cubicBezTo>
                      <a:pt x="1000" y="247"/>
                      <a:pt x="1005" y="248"/>
                      <a:pt x="1009" y="248"/>
                    </a:cubicBezTo>
                    <a:cubicBezTo>
                      <a:pt x="907" y="273"/>
                      <a:pt x="800" y="277"/>
                      <a:pt x="696" y="282"/>
                    </a:cubicBezTo>
                    <a:cubicBezTo>
                      <a:pt x="667" y="283"/>
                      <a:pt x="636" y="285"/>
                      <a:pt x="607" y="287"/>
                    </a:cubicBezTo>
                    <a:cubicBezTo>
                      <a:pt x="538" y="291"/>
                      <a:pt x="468" y="294"/>
                      <a:pt x="398" y="294"/>
                    </a:cubicBezTo>
                    <a:close/>
                    <a:moveTo>
                      <a:pt x="188" y="260"/>
                    </a:moveTo>
                    <a:cubicBezTo>
                      <a:pt x="228" y="232"/>
                      <a:pt x="275" y="214"/>
                      <a:pt x="315" y="200"/>
                    </a:cubicBezTo>
                    <a:cubicBezTo>
                      <a:pt x="488" y="140"/>
                      <a:pt x="670" y="108"/>
                      <a:pt x="856" y="107"/>
                    </a:cubicBezTo>
                    <a:cubicBezTo>
                      <a:pt x="907" y="106"/>
                      <a:pt x="973" y="108"/>
                      <a:pt x="1038" y="122"/>
                    </a:cubicBezTo>
                    <a:cubicBezTo>
                      <a:pt x="1040" y="123"/>
                      <a:pt x="1040" y="123"/>
                      <a:pt x="1040" y="123"/>
                    </a:cubicBezTo>
                    <a:cubicBezTo>
                      <a:pt x="1073" y="130"/>
                      <a:pt x="1118" y="141"/>
                      <a:pt x="1125" y="170"/>
                    </a:cubicBezTo>
                    <a:cubicBezTo>
                      <a:pt x="1129" y="184"/>
                      <a:pt x="1120" y="200"/>
                      <a:pt x="1109" y="210"/>
                    </a:cubicBezTo>
                    <a:cubicBezTo>
                      <a:pt x="1104" y="214"/>
                      <a:pt x="1099" y="218"/>
                      <a:pt x="1093" y="221"/>
                    </a:cubicBezTo>
                    <a:cubicBezTo>
                      <a:pt x="1063" y="209"/>
                      <a:pt x="1031" y="203"/>
                      <a:pt x="1003" y="199"/>
                    </a:cubicBezTo>
                    <a:cubicBezTo>
                      <a:pt x="759" y="161"/>
                      <a:pt x="500" y="193"/>
                      <a:pt x="276" y="288"/>
                    </a:cubicBezTo>
                    <a:cubicBezTo>
                      <a:pt x="244" y="285"/>
                      <a:pt x="213" y="281"/>
                      <a:pt x="181" y="274"/>
                    </a:cubicBezTo>
                    <a:cubicBezTo>
                      <a:pt x="178" y="273"/>
                      <a:pt x="175" y="273"/>
                      <a:pt x="171" y="272"/>
                    </a:cubicBezTo>
                    <a:cubicBezTo>
                      <a:pt x="177" y="267"/>
                      <a:pt x="182" y="263"/>
                      <a:pt x="188" y="260"/>
                    </a:cubicBezTo>
                    <a:close/>
                    <a:moveTo>
                      <a:pt x="103" y="359"/>
                    </a:moveTo>
                    <a:cubicBezTo>
                      <a:pt x="110" y="341"/>
                      <a:pt x="121" y="324"/>
                      <a:pt x="132" y="310"/>
                    </a:cubicBezTo>
                    <a:cubicBezTo>
                      <a:pt x="145" y="315"/>
                      <a:pt x="159" y="318"/>
                      <a:pt x="171" y="321"/>
                    </a:cubicBezTo>
                    <a:cubicBezTo>
                      <a:pt x="180" y="323"/>
                      <a:pt x="188" y="324"/>
                      <a:pt x="197" y="326"/>
                    </a:cubicBezTo>
                    <a:cubicBezTo>
                      <a:pt x="193" y="328"/>
                      <a:pt x="189" y="330"/>
                      <a:pt x="185" y="332"/>
                    </a:cubicBezTo>
                    <a:cubicBezTo>
                      <a:pt x="150" y="350"/>
                      <a:pt x="121" y="370"/>
                      <a:pt x="96" y="391"/>
                    </a:cubicBezTo>
                    <a:cubicBezTo>
                      <a:pt x="97" y="378"/>
                      <a:pt x="101" y="366"/>
                      <a:pt x="103" y="3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1" name="Freeform 78">
                <a:extLst>
                  <a:ext uri="{FF2B5EF4-FFF2-40B4-BE49-F238E27FC236}">
                    <a16:creationId xmlns:a16="http://schemas.microsoft.com/office/drawing/2014/main" id="{14CCBBC8-10D3-BDA1-2183-9F045F3CC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0938" y="3738563"/>
                <a:ext cx="85725" cy="82550"/>
              </a:xfrm>
              <a:custGeom>
                <a:avLst/>
                <a:gdLst>
                  <a:gd name="T0" fmla="*/ 142 w 263"/>
                  <a:gd name="T1" fmla="*/ 255 h 257"/>
                  <a:gd name="T2" fmla="*/ 146 w 263"/>
                  <a:gd name="T3" fmla="*/ 257 h 257"/>
                  <a:gd name="T4" fmla="*/ 146 w 263"/>
                  <a:gd name="T5" fmla="*/ 257 h 257"/>
                  <a:gd name="T6" fmla="*/ 150 w 263"/>
                  <a:gd name="T7" fmla="*/ 254 h 257"/>
                  <a:gd name="T8" fmla="*/ 177 w 263"/>
                  <a:gd name="T9" fmla="*/ 179 h 257"/>
                  <a:gd name="T10" fmla="*/ 259 w 263"/>
                  <a:gd name="T11" fmla="*/ 171 h 257"/>
                  <a:gd name="T12" fmla="*/ 263 w 263"/>
                  <a:gd name="T13" fmla="*/ 168 h 257"/>
                  <a:gd name="T14" fmla="*/ 262 w 263"/>
                  <a:gd name="T15" fmla="*/ 163 h 257"/>
                  <a:gd name="T16" fmla="*/ 204 w 263"/>
                  <a:gd name="T17" fmla="*/ 106 h 257"/>
                  <a:gd name="T18" fmla="*/ 229 w 263"/>
                  <a:gd name="T19" fmla="*/ 28 h 257"/>
                  <a:gd name="T20" fmla="*/ 228 w 263"/>
                  <a:gd name="T21" fmla="*/ 23 h 257"/>
                  <a:gd name="T22" fmla="*/ 223 w 263"/>
                  <a:gd name="T23" fmla="*/ 22 h 257"/>
                  <a:gd name="T24" fmla="*/ 147 w 263"/>
                  <a:gd name="T25" fmla="*/ 53 h 257"/>
                  <a:gd name="T26" fmla="*/ 83 w 263"/>
                  <a:gd name="T27" fmla="*/ 2 h 257"/>
                  <a:gd name="T28" fmla="*/ 79 w 263"/>
                  <a:gd name="T29" fmla="*/ 1 h 257"/>
                  <a:gd name="T30" fmla="*/ 76 w 263"/>
                  <a:gd name="T31" fmla="*/ 5 h 257"/>
                  <a:gd name="T32" fmla="*/ 78 w 263"/>
                  <a:gd name="T33" fmla="*/ 87 h 257"/>
                  <a:gd name="T34" fmla="*/ 3 w 263"/>
                  <a:gd name="T35" fmla="*/ 120 h 257"/>
                  <a:gd name="T36" fmla="*/ 0 w 263"/>
                  <a:gd name="T37" fmla="*/ 124 h 257"/>
                  <a:gd name="T38" fmla="*/ 3 w 263"/>
                  <a:gd name="T39" fmla="*/ 128 h 257"/>
                  <a:gd name="T40" fmla="*/ 100 w 263"/>
                  <a:gd name="T41" fmla="*/ 161 h 257"/>
                  <a:gd name="T42" fmla="*/ 142 w 263"/>
                  <a:gd name="T43" fmla="*/ 25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3" h="257">
                    <a:moveTo>
                      <a:pt x="142" y="255"/>
                    </a:moveTo>
                    <a:cubicBezTo>
                      <a:pt x="143" y="256"/>
                      <a:pt x="144" y="257"/>
                      <a:pt x="146" y="257"/>
                    </a:cubicBezTo>
                    <a:cubicBezTo>
                      <a:pt x="146" y="257"/>
                      <a:pt x="146" y="257"/>
                      <a:pt x="146" y="257"/>
                    </a:cubicBezTo>
                    <a:cubicBezTo>
                      <a:pt x="148" y="257"/>
                      <a:pt x="150" y="256"/>
                      <a:pt x="150" y="254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259" y="171"/>
                      <a:pt x="259" y="171"/>
                      <a:pt x="259" y="171"/>
                    </a:cubicBezTo>
                    <a:cubicBezTo>
                      <a:pt x="260" y="170"/>
                      <a:pt x="262" y="169"/>
                      <a:pt x="263" y="168"/>
                    </a:cubicBezTo>
                    <a:cubicBezTo>
                      <a:pt x="263" y="166"/>
                      <a:pt x="263" y="164"/>
                      <a:pt x="262" y="163"/>
                    </a:cubicBezTo>
                    <a:cubicBezTo>
                      <a:pt x="204" y="106"/>
                      <a:pt x="204" y="106"/>
                      <a:pt x="204" y="106"/>
                    </a:cubicBezTo>
                    <a:cubicBezTo>
                      <a:pt x="229" y="28"/>
                      <a:pt x="229" y="28"/>
                      <a:pt x="229" y="28"/>
                    </a:cubicBezTo>
                    <a:cubicBezTo>
                      <a:pt x="229" y="26"/>
                      <a:pt x="229" y="24"/>
                      <a:pt x="228" y="23"/>
                    </a:cubicBezTo>
                    <a:cubicBezTo>
                      <a:pt x="226" y="22"/>
                      <a:pt x="224" y="22"/>
                      <a:pt x="223" y="22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2" y="1"/>
                      <a:pt x="80" y="0"/>
                      <a:pt x="79" y="1"/>
                    </a:cubicBezTo>
                    <a:cubicBezTo>
                      <a:pt x="77" y="2"/>
                      <a:pt x="76" y="4"/>
                      <a:pt x="76" y="5"/>
                    </a:cubicBezTo>
                    <a:cubicBezTo>
                      <a:pt x="78" y="87"/>
                      <a:pt x="78" y="87"/>
                      <a:pt x="78" y="87"/>
                    </a:cubicBezTo>
                    <a:cubicBezTo>
                      <a:pt x="3" y="120"/>
                      <a:pt x="3" y="120"/>
                      <a:pt x="3" y="120"/>
                    </a:cubicBezTo>
                    <a:cubicBezTo>
                      <a:pt x="1" y="120"/>
                      <a:pt x="0" y="122"/>
                      <a:pt x="0" y="124"/>
                    </a:cubicBezTo>
                    <a:cubicBezTo>
                      <a:pt x="0" y="126"/>
                      <a:pt x="1" y="127"/>
                      <a:pt x="3" y="128"/>
                    </a:cubicBezTo>
                    <a:cubicBezTo>
                      <a:pt x="100" y="161"/>
                      <a:pt x="100" y="161"/>
                      <a:pt x="100" y="161"/>
                    </a:cubicBezTo>
                    <a:lnTo>
                      <a:pt x="142" y="2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2" name="Freeform 79">
                <a:extLst>
                  <a:ext uri="{FF2B5EF4-FFF2-40B4-BE49-F238E27FC236}">
                    <a16:creationId xmlns:a16="http://schemas.microsoft.com/office/drawing/2014/main" id="{AC06F81E-07DD-7EB9-9BAE-D8798BA94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4813" y="3790950"/>
                <a:ext cx="85725" cy="79375"/>
              </a:xfrm>
              <a:custGeom>
                <a:avLst/>
                <a:gdLst>
                  <a:gd name="T0" fmla="*/ 262 w 264"/>
                  <a:gd name="T1" fmla="*/ 162 h 248"/>
                  <a:gd name="T2" fmla="*/ 201 w 264"/>
                  <a:gd name="T3" fmla="*/ 107 h 248"/>
                  <a:gd name="T4" fmla="*/ 227 w 264"/>
                  <a:gd name="T5" fmla="*/ 32 h 248"/>
                  <a:gd name="T6" fmla="*/ 226 w 264"/>
                  <a:gd name="T7" fmla="*/ 27 h 248"/>
                  <a:gd name="T8" fmla="*/ 221 w 264"/>
                  <a:gd name="T9" fmla="*/ 26 h 248"/>
                  <a:gd name="T10" fmla="*/ 145 w 264"/>
                  <a:gd name="T11" fmla="*/ 54 h 248"/>
                  <a:gd name="T12" fmla="*/ 84 w 264"/>
                  <a:gd name="T13" fmla="*/ 1 h 248"/>
                  <a:gd name="T14" fmla="*/ 79 w 264"/>
                  <a:gd name="T15" fmla="*/ 0 h 248"/>
                  <a:gd name="T16" fmla="*/ 77 w 264"/>
                  <a:gd name="T17" fmla="*/ 4 h 248"/>
                  <a:gd name="T18" fmla="*/ 74 w 264"/>
                  <a:gd name="T19" fmla="*/ 86 h 248"/>
                  <a:gd name="T20" fmla="*/ 3 w 264"/>
                  <a:gd name="T21" fmla="*/ 123 h 248"/>
                  <a:gd name="T22" fmla="*/ 0 w 264"/>
                  <a:gd name="T23" fmla="*/ 127 h 248"/>
                  <a:gd name="T24" fmla="*/ 3 w 264"/>
                  <a:gd name="T25" fmla="*/ 132 h 248"/>
                  <a:gd name="T26" fmla="*/ 79 w 264"/>
                  <a:gd name="T27" fmla="*/ 164 h 248"/>
                  <a:gd name="T28" fmla="*/ 79 w 264"/>
                  <a:gd name="T29" fmla="*/ 244 h 248"/>
                  <a:gd name="T30" fmla="*/ 82 w 264"/>
                  <a:gd name="T31" fmla="*/ 248 h 248"/>
                  <a:gd name="T32" fmla="*/ 83 w 264"/>
                  <a:gd name="T33" fmla="*/ 248 h 248"/>
                  <a:gd name="T34" fmla="*/ 87 w 264"/>
                  <a:gd name="T35" fmla="*/ 247 h 248"/>
                  <a:gd name="T36" fmla="*/ 155 w 264"/>
                  <a:gd name="T37" fmla="*/ 172 h 248"/>
                  <a:gd name="T38" fmla="*/ 259 w 264"/>
                  <a:gd name="T39" fmla="*/ 170 h 248"/>
                  <a:gd name="T40" fmla="*/ 263 w 264"/>
                  <a:gd name="T41" fmla="*/ 167 h 248"/>
                  <a:gd name="T42" fmla="*/ 262 w 264"/>
                  <a:gd name="T43" fmla="*/ 162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4" h="248">
                    <a:moveTo>
                      <a:pt x="262" y="162"/>
                    </a:moveTo>
                    <a:cubicBezTo>
                      <a:pt x="201" y="107"/>
                      <a:pt x="201" y="107"/>
                      <a:pt x="201" y="107"/>
                    </a:cubicBezTo>
                    <a:cubicBezTo>
                      <a:pt x="227" y="32"/>
                      <a:pt x="227" y="32"/>
                      <a:pt x="227" y="32"/>
                    </a:cubicBezTo>
                    <a:cubicBezTo>
                      <a:pt x="228" y="30"/>
                      <a:pt x="227" y="28"/>
                      <a:pt x="226" y="27"/>
                    </a:cubicBezTo>
                    <a:cubicBezTo>
                      <a:pt x="225" y="25"/>
                      <a:pt x="223" y="25"/>
                      <a:pt x="221" y="26"/>
                    </a:cubicBezTo>
                    <a:cubicBezTo>
                      <a:pt x="145" y="54"/>
                      <a:pt x="145" y="54"/>
                      <a:pt x="145" y="54"/>
                    </a:cubicBezTo>
                    <a:cubicBezTo>
                      <a:pt x="84" y="1"/>
                      <a:pt x="84" y="1"/>
                      <a:pt x="84" y="1"/>
                    </a:cubicBezTo>
                    <a:cubicBezTo>
                      <a:pt x="83" y="0"/>
                      <a:pt x="81" y="0"/>
                      <a:pt x="79" y="0"/>
                    </a:cubicBezTo>
                    <a:cubicBezTo>
                      <a:pt x="78" y="1"/>
                      <a:pt x="77" y="3"/>
                      <a:pt x="77" y="4"/>
                    </a:cubicBezTo>
                    <a:cubicBezTo>
                      <a:pt x="74" y="86"/>
                      <a:pt x="74" y="86"/>
                      <a:pt x="74" y="86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1" y="124"/>
                      <a:pt x="0" y="126"/>
                      <a:pt x="0" y="127"/>
                    </a:cubicBezTo>
                    <a:cubicBezTo>
                      <a:pt x="0" y="129"/>
                      <a:pt x="1" y="131"/>
                      <a:pt x="3" y="132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9" y="244"/>
                      <a:pt x="79" y="244"/>
                      <a:pt x="79" y="244"/>
                    </a:cubicBezTo>
                    <a:cubicBezTo>
                      <a:pt x="79" y="246"/>
                      <a:pt x="80" y="247"/>
                      <a:pt x="82" y="248"/>
                    </a:cubicBezTo>
                    <a:cubicBezTo>
                      <a:pt x="82" y="248"/>
                      <a:pt x="83" y="248"/>
                      <a:pt x="83" y="248"/>
                    </a:cubicBezTo>
                    <a:cubicBezTo>
                      <a:pt x="84" y="248"/>
                      <a:pt x="86" y="248"/>
                      <a:pt x="87" y="247"/>
                    </a:cubicBezTo>
                    <a:cubicBezTo>
                      <a:pt x="155" y="172"/>
                      <a:pt x="155" y="172"/>
                      <a:pt x="155" y="172"/>
                    </a:cubicBezTo>
                    <a:cubicBezTo>
                      <a:pt x="259" y="170"/>
                      <a:pt x="259" y="170"/>
                      <a:pt x="259" y="170"/>
                    </a:cubicBezTo>
                    <a:cubicBezTo>
                      <a:pt x="261" y="170"/>
                      <a:pt x="262" y="169"/>
                      <a:pt x="263" y="167"/>
                    </a:cubicBezTo>
                    <a:cubicBezTo>
                      <a:pt x="264" y="165"/>
                      <a:pt x="263" y="163"/>
                      <a:pt x="262" y="1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3" name="Freeform 80">
                <a:extLst>
                  <a:ext uri="{FF2B5EF4-FFF2-40B4-BE49-F238E27FC236}">
                    <a16:creationId xmlns:a16="http://schemas.microsoft.com/office/drawing/2014/main" id="{E19F8193-B0A0-B6BB-F489-9B55DC0802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7813" y="3902075"/>
                <a:ext cx="41275" cy="38100"/>
              </a:xfrm>
              <a:custGeom>
                <a:avLst/>
                <a:gdLst>
                  <a:gd name="T0" fmla="*/ 128 w 129"/>
                  <a:gd name="T1" fmla="*/ 43 h 119"/>
                  <a:gd name="T2" fmla="*/ 124 w 129"/>
                  <a:gd name="T3" fmla="*/ 40 h 119"/>
                  <a:gd name="T4" fmla="*/ 87 w 129"/>
                  <a:gd name="T5" fmla="*/ 38 h 119"/>
                  <a:gd name="T6" fmla="*/ 69 w 129"/>
                  <a:gd name="T7" fmla="*/ 2 h 119"/>
                  <a:gd name="T8" fmla="*/ 65 w 129"/>
                  <a:gd name="T9" fmla="*/ 0 h 119"/>
                  <a:gd name="T10" fmla="*/ 60 w 129"/>
                  <a:gd name="T11" fmla="*/ 3 h 119"/>
                  <a:gd name="T12" fmla="*/ 45 w 129"/>
                  <a:gd name="T13" fmla="*/ 38 h 119"/>
                  <a:gd name="T14" fmla="*/ 5 w 129"/>
                  <a:gd name="T15" fmla="*/ 40 h 119"/>
                  <a:gd name="T16" fmla="*/ 1 w 129"/>
                  <a:gd name="T17" fmla="*/ 43 h 119"/>
                  <a:gd name="T18" fmla="*/ 2 w 129"/>
                  <a:gd name="T19" fmla="*/ 48 h 119"/>
                  <a:gd name="T20" fmla="*/ 28 w 129"/>
                  <a:gd name="T21" fmla="*/ 75 h 119"/>
                  <a:gd name="T22" fmla="*/ 14 w 129"/>
                  <a:gd name="T23" fmla="*/ 113 h 119"/>
                  <a:gd name="T24" fmla="*/ 15 w 129"/>
                  <a:gd name="T25" fmla="*/ 118 h 119"/>
                  <a:gd name="T26" fmla="*/ 18 w 129"/>
                  <a:gd name="T27" fmla="*/ 119 h 119"/>
                  <a:gd name="T28" fmla="*/ 20 w 129"/>
                  <a:gd name="T29" fmla="*/ 119 h 119"/>
                  <a:gd name="T30" fmla="*/ 65 w 129"/>
                  <a:gd name="T31" fmla="*/ 98 h 119"/>
                  <a:gd name="T32" fmla="*/ 112 w 129"/>
                  <a:gd name="T33" fmla="*/ 117 h 119"/>
                  <a:gd name="T34" fmla="*/ 113 w 129"/>
                  <a:gd name="T35" fmla="*/ 117 h 119"/>
                  <a:gd name="T36" fmla="*/ 117 w 129"/>
                  <a:gd name="T37" fmla="*/ 116 h 119"/>
                  <a:gd name="T38" fmla="*/ 117 w 129"/>
                  <a:gd name="T39" fmla="*/ 111 h 119"/>
                  <a:gd name="T40" fmla="*/ 102 w 129"/>
                  <a:gd name="T41" fmla="*/ 75 h 119"/>
                  <a:gd name="T42" fmla="*/ 127 w 129"/>
                  <a:gd name="T43" fmla="*/ 48 h 119"/>
                  <a:gd name="T44" fmla="*/ 128 w 129"/>
                  <a:gd name="T45" fmla="*/ 4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9" h="119">
                    <a:moveTo>
                      <a:pt x="128" y="43"/>
                    </a:moveTo>
                    <a:cubicBezTo>
                      <a:pt x="127" y="41"/>
                      <a:pt x="126" y="40"/>
                      <a:pt x="124" y="40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1"/>
                      <a:pt x="66" y="0"/>
                      <a:pt x="65" y="0"/>
                    </a:cubicBezTo>
                    <a:cubicBezTo>
                      <a:pt x="63" y="0"/>
                      <a:pt x="61" y="1"/>
                      <a:pt x="60" y="3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2" y="41"/>
                      <a:pt x="1" y="43"/>
                    </a:cubicBezTo>
                    <a:cubicBezTo>
                      <a:pt x="0" y="45"/>
                      <a:pt x="1" y="46"/>
                      <a:pt x="2" y="48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14" y="113"/>
                      <a:pt x="14" y="113"/>
                      <a:pt x="14" y="113"/>
                    </a:cubicBezTo>
                    <a:cubicBezTo>
                      <a:pt x="13" y="115"/>
                      <a:pt x="14" y="117"/>
                      <a:pt x="15" y="118"/>
                    </a:cubicBezTo>
                    <a:cubicBezTo>
                      <a:pt x="16" y="119"/>
                      <a:pt x="17" y="119"/>
                      <a:pt x="18" y="119"/>
                    </a:cubicBezTo>
                    <a:cubicBezTo>
                      <a:pt x="19" y="119"/>
                      <a:pt x="19" y="119"/>
                      <a:pt x="20" y="11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112" y="117"/>
                      <a:pt x="112" y="117"/>
                      <a:pt x="112" y="117"/>
                    </a:cubicBezTo>
                    <a:cubicBezTo>
                      <a:pt x="112" y="117"/>
                      <a:pt x="113" y="117"/>
                      <a:pt x="113" y="117"/>
                    </a:cubicBezTo>
                    <a:cubicBezTo>
                      <a:pt x="115" y="117"/>
                      <a:pt x="116" y="116"/>
                      <a:pt x="117" y="116"/>
                    </a:cubicBezTo>
                    <a:cubicBezTo>
                      <a:pt x="118" y="114"/>
                      <a:pt x="118" y="112"/>
                      <a:pt x="117" y="111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127" y="48"/>
                      <a:pt x="127" y="48"/>
                      <a:pt x="127" y="48"/>
                    </a:cubicBezTo>
                    <a:cubicBezTo>
                      <a:pt x="128" y="46"/>
                      <a:pt x="129" y="45"/>
                      <a:pt x="128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174" name="Freeform 81">
                <a:extLst>
                  <a:ext uri="{FF2B5EF4-FFF2-40B4-BE49-F238E27FC236}">
                    <a16:creationId xmlns:a16="http://schemas.microsoft.com/office/drawing/2014/main" id="{D1541129-E361-66DD-FBBF-6858EF05D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1738" y="3952875"/>
                <a:ext cx="42863" cy="38100"/>
              </a:xfrm>
              <a:custGeom>
                <a:avLst/>
                <a:gdLst>
                  <a:gd name="T0" fmla="*/ 68 w 130"/>
                  <a:gd name="T1" fmla="*/ 2 h 119"/>
                  <a:gd name="T2" fmla="*/ 64 w 130"/>
                  <a:gd name="T3" fmla="*/ 0 h 119"/>
                  <a:gd name="T4" fmla="*/ 60 w 130"/>
                  <a:gd name="T5" fmla="*/ 2 h 119"/>
                  <a:gd name="T6" fmla="*/ 44 w 130"/>
                  <a:gd name="T7" fmla="*/ 38 h 119"/>
                  <a:gd name="T8" fmla="*/ 5 w 130"/>
                  <a:gd name="T9" fmla="*/ 40 h 119"/>
                  <a:gd name="T10" fmla="*/ 1 w 130"/>
                  <a:gd name="T11" fmla="*/ 43 h 119"/>
                  <a:gd name="T12" fmla="*/ 2 w 130"/>
                  <a:gd name="T13" fmla="*/ 48 h 119"/>
                  <a:gd name="T14" fmla="*/ 29 w 130"/>
                  <a:gd name="T15" fmla="*/ 77 h 119"/>
                  <a:gd name="T16" fmla="*/ 13 w 130"/>
                  <a:gd name="T17" fmla="*/ 112 h 119"/>
                  <a:gd name="T18" fmla="*/ 14 w 130"/>
                  <a:gd name="T19" fmla="*/ 117 h 119"/>
                  <a:gd name="T20" fmla="*/ 18 w 130"/>
                  <a:gd name="T21" fmla="*/ 119 h 119"/>
                  <a:gd name="T22" fmla="*/ 19 w 130"/>
                  <a:gd name="T23" fmla="*/ 118 h 119"/>
                  <a:gd name="T24" fmla="*/ 66 w 130"/>
                  <a:gd name="T25" fmla="*/ 98 h 119"/>
                  <a:gd name="T26" fmla="*/ 111 w 130"/>
                  <a:gd name="T27" fmla="*/ 118 h 119"/>
                  <a:gd name="T28" fmla="*/ 113 w 130"/>
                  <a:gd name="T29" fmla="*/ 119 h 119"/>
                  <a:gd name="T30" fmla="*/ 116 w 130"/>
                  <a:gd name="T31" fmla="*/ 117 h 119"/>
                  <a:gd name="T32" fmla="*/ 117 w 130"/>
                  <a:gd name="T33" fmla="*/ 112 h 119"/>
                  <a:gd name="T34" fmla="*/ 101 w 130"/>
                  <a:gd name="T35" fmla="*/ 77 h 119"/>
                  <a:gd name="T36" fmla="*/ 129 w 130"/>
                  <a:gd name="T37" fmla="*/ 48 h 119"/>
                  <a:gd name="T38" fmla="*/ 130 w 130"/>
                  <a:gd name="T39" fmla="*/ 43 h 119"/>
                  <a:gd name="T40" fmla="*/ 126 w 130"/>
                  <a:gd name="T41" fmla="*/ 40 h 119"/>
                  <a:gd name="T42" fmla="*/ 86 w 130"/>
                  <a:gd name="T43" fmla="*/ 38 h 119"/>
                  <a:gd name="T44" fmla="*/ 68 w 130"/>
                  <a:gd name="T45" fmla="*/ 2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0" h="119">
                    <a:moveTo>
                      <a:pt x="68" y="2"/>
                    </a:moveTo>
                    <a:cubicBezTo>
                      <a:pt x="67" y="1"/>
                      <a:pt x="66" y="0"/>
                      <a:pt x="64" y="0"/>
                    </a:cubicBezTo>
                    <a:cubicBezTo>
                      <a:pt x="62" y="0"/>
                      <a:pt x="61" y="1"/>
                      <a:pt x="60" y="2"/>
                    </a:cubicBezTo>
                    <a:cubicBezTo>
                      <a:pt x="44" y="38"/>
                      <a:pt x="44" y="38"/>
                      <a:pt x="44" y="38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3" y="40"/>
                      <a:pt x="1" y="41"/>
                      <a:pt x="1" y="43"/>
                    </a:cubicBezTo>
                    <a:cubicBezTo>
                      <a:pt x="0" y="44"/>
                      <a:pt x="0" y="46"/>
                      <a:pt x="2" y="48"/>
                    </a:cubicBezTo>
                    <a:cubicBezTo>
                      <a:pt x="29" y="77"/>
                      <a:pt x="29" y="77"/>
                      <a:pt x="29" y="77"/>
                    </a:cubicBezTo>
                    <a:cubicBezTo>
                      <a:pt x="13" y="112"/>
                      <a:pt x="13" y="112"/>
                      <a:pt x="13" y="112"/>
                    </a:cubicBezTo>
                    <a:cubicBezTo>
                      <a:pt x="13" y="114"/>
                      <a:pt x="13" y="116"/>
                      <a:pt x="14" y="117"/>
                    </a:cubicBezTo>
                    <a:cubicBezTo>
                      <a:pt x="15" y="118"/>
                      <a:pt x="16" y="119"/>
                      <a:pt x="18" y="119"/>
                    </a:cubicBezTo>
                    <a:cubicBezTo>
                      <a:pt x="18" y="119"/>
                      <a:pt x="19" y="119"/>
                      <a:pt x="19" y="118"/>
                    </a:cubicBezTo>
                    <a:cubicBezTo>
                      <a:pt x="66" y="98"/>
                      <a:pt x="66" y="98"/>
                      <a:pt x="66" y="98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2" y="119"/>
                      <a:pt x="112" y="119"/>
                      <a:pt x="113" y="119"/>
                    </a:cubicBezTo>
                    <a:cubicBezTo>
                      <a:pt x="114" y="119"/>
                      <a:pt x="115" y="118"/>
                      <a:pt x="116" y="117"/>
                    </a:cubicBezTo>
                    <a:cubicBezTo>
                      <a:pt x="117" y="116"/>
                      <a:pt x="118" y="114"/>
                      <a:pt x="117" y="112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0" y="46"/>
                      <a:pt x="130" y="44"/>
                      <a:pt x="130" y="43"/>
                    </a:cubicBezTo>
                    <a:cubicBezTo>
                      <a:pt x="129" y="41"/>
                      <a:pt x="128" y="40"/>
                      <a:pt x="126" y="40"/>
                    </a:cubicBezTo>
                    <a:cubicBezTo>
                      <a:pt x="86" y="38"/>
                      <a:pt x="86" y="38"/>
                      <a:pt x="86" y="38"/>
                    </a:cubicBezTo>
                    <a:lnTo>
                      <a:pt x="68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960833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2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369</Words>
  <Application>Microsoft Office PowerPoint</Application>
  <PresentationFormat>Widescreen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Tahoma</vt:lpstr>
      <vt:lpstr>Times New Roman</vt:lpstr>
      <vt:lpstr>Neurotorium - PowerPoint-Skabelon - 2022-01-28</vt:lpstr>
      <vt:lpstr>Current clinical diagnostic criteria for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47</cp:revision>
  <dcterms:created xsi:type="dcterms:W3CDTF">2026-02-02T13:01:55Z</dcterms:created>
  <dcterms:modified xsi:type="dcterms:W3CDTF">2026-06-17T12:34:06Z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