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1123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2" userDrawn="1">
          <p15:clr>
            <a:srgbClr val="A4A3A4"/>
          </p15:clr>
        </p15:guide>
        <p15:guide id="2" pos="506" userDrawn="1">
          <p15:clr>
            <a:srgbClr val="A4A3A4"/>
          </p15:clr>
        </p15:guide>
        <p15:guide id="3" pos="6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90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4573105-B80B-BE77-4429-DCCE34DD9EC1}" name="Bella Cannava" initials="BC" userId="Bella Cannava" providerId="None"/>
  <p188:author id="{F5123D0B-7B15-8241-114F-0F509F9C0883}" name="Jerry Huang" initials="JH" userId="S::jerry.huang@primeglobalpeople.com::47175e71-6f0f-4bf1-922a-f2da50266449" providerId="AD"/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FE79984B-3160-25DE-C8CF-73D178008414}" name="Andrea Raballo" initials="AR" userId="S::andrea.raballo@unipg.it::18afce67-ba15-43e6-b5a2-f8a59fe1ccb9" providerId="AD"/>
  <p188:author id="{C07A505D-5E7E-6BEB-4195-801D42364FA7}" name="Ceren Akdeniz Vogt" initials="CA" userId="S::cak@lundbeckfonden.com::6291f9b8-8487-4396-8769-615d243e0f4b" providerId="AD"/>
  <p188:author id="{F5456967-F741-A654-320C-431971991AEE}" name="Emma Bone" initials="EB" userId="Emma Bone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4A6459"/>
    <a:srgbClr val="8FAB9F"/>
    <a:srgbClr val="C2D1CB"/>
    <a:srgbClr val="EBF0EE"/>
    <a:srgbClr val="D9D1CC"/>
    <a:srgbClr val="608273"/>
    <a:srgbClr val="42584F"/>
    <a:srgbClr val="BCCCC5"/>
    <a:srgbClr val="C6D4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919EEF-94A1-4D29-B680-FF08FB6FC65F}" v="2" dt="2026-06-12T12:41:49.929"/>
    <p1510:client id="{6729CB93-CDBB-4614-B762-F4F58F620CDF}" v="4" dt="2026-06-12T10:18:44.291"/>
    <p1510:client id="{E3B335FA-0DA1-4C4D-8A8E-5354B52C2DF9}" v="1" dt="2026-06-12T12:48:32.6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7" autoAdjust="0"/>
    <p:restoredTop sz="83462" autoAdjust="0"/>
  </p:normalViewPr>
  <p:slideViewPr>
    <p:cSldViewPr snapToGrid="0">
      <p:cViewPr varScale="1">
        <p:scale>
          <a:sx n="89" d="100"/>
          <a:sy n="89" d="100"/>
        </p:scale>
        <p:origin x="732" y="78"/>
      </p:cViewPr>
      <p:guideLst>
        <p:guide orient="horz" pos="1162"/>
        <p:guide pos="506"/>
        <p:guide pos="642"/>
      </p:guideLst>
    </p:cSldViewPr>
  </p:slideViewPr>
  <p:outlineViewPr>
    <p:cViewPr>
      <p:scale>
        <a:sx n="33" d="100"/>
        <a:sy n="33" d="100"/>
      </p:scale>
      <p:origin x="0" y="-7085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200" d="100"/>
        <a:sy n="200" d="100"/>
      </p:scale>
      <p:origin x="0" y="-3869"/>
    </p:cViewPr>
  </p:sorterViewPr>
  <p:notesViewPr>
    <p:cSldViewPr snapToGrid="0">
      <p:cViewPr varScale="1">
        <p:scale>
          <a:sx n="55" d="100"/>
          <a:sy n="55" d="100"/>
        </p:scale>
        <p:origin x="3307" y="58"/>
      </p:cViewPr>
      <p:guideLst>
        <p:guide orient="horz" pos="3090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147A5D1-78D9-73CD-04BC-C494F79F0A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92AD42-838B-B6D9-5434-3B0E2999CE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7739A-81E2-4A88-AD56-5A8C90A1F51B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227DBA-17B0-1889-4231-27035059AF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8C003-4CFB-668A-9678-EA1592CF33B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B583A-4674-4DF6-A202-82AA54B45F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26135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42913" y="1241425"/>
            <a:ext cx="5956300" cy="3351213"/>
          </a:xfrm>
        </p:spPr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 </a:t>
            </a:r>
          </a:p>
          <a:p>
            <a:pPr marL="228600" indent="-228600">
              <a:buAutoNum type="arabicPeriod"/>
            </a:pPr>
            <a:r>
              <a:rPr lang="en-US" dirty="0" err="1"/>
              <a:t>Jablensky</a:t>
            </a:r>
            <a:r>
              <a:rPr lang="en-US" dirty="0"/>
              <a:t> A. The diagnostic concept of schizophrenia: its history, evolution, and future prospects. Dialogues Clin </a:t>
            </a:r>
            <a:r>
              <a:rPr lang="en-US" dirty="0" err="1"/>
              <a:t>Neurosci</a:t>
            </a:r>
            <a:r>
              <a:rPr lang="en-US" dirty="0"/>
              <a:t> 2010; 12: 271–287.</a:t>
            </a:r>
          </a:p>
          <a:p>
            <a:pPr marL="228600" indent="-228600">
              <a:buAutoNum type="arabicPeriod"/>
            </a:pPr>
            <a:r>
              <a:rPr lang="en-US" dirty="0"/>
              <a:t>Berrios GE. Schizophrenia: a conceptual history. Hist Psychiatry 2003; 14: 111–140.</a:t>
            </a:r>
          </a:p>
          <a:p>
            <a:pPr marL="228600" indent="-228600">
              <a:buAutoNum type="arabicPeriod"/>
            </a:pPr>
            <a:r>
              <a:rPr lang="en-US" dirty="0"/>
              <a:t>Kendler KS. Kahlbaum, Hecker, and Kraepelin and the transition from psychiatric symptom complexes to empirical disease forms. Am J Psychiatry 2017; 174: 102–109.</a:t>
            </a:r>
          </a:p>
          <a:p>
            <a:pPr marL="228600" indent="-228600">
              <a:buAutoNum type="arabicPeriod"/>
            </a:pPr>
            <a:r>
              <a:rPr lang="en-US" dirty="0"/>
              <a:t>Tandon R, Nasrallah HA, Keshavan KS. Schizophrenia, “just the facts” 4: clinical features and conceptualization. </a:t>
            </a:r>
            <a:r>
              <a:rPr lang="en-US" dirty="0" err="1"/>
              <a:t>Schizophr</a:t>
            </a:r>
            <a:r>
              <a:rPr lang="en-US" dirty="0"/>
              <a:t> Res 2009; 110: 1–23.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4441FC-7B67-43FA-BD36-9EFD361338B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5901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roup 177">
            <a:extLst>
              <a:ext uri="{FF2B5EF4-FFF2-40B4-BE49-F238E27FC236}">
                <a16:creationId xmlns:a16="http://schemas.microsoft.com/office/drawing/2014/main" id="{67EE4037-2896-D962-826E-39DC146ADBC2}"/>
              </a:ext>
            </a:extLst>
          </p:cNvPr>
          <p:cNvGrpSpPr/>
          <p:nvPr/>
        </p:nvGrpSpPr>
        <p:grpSpPr>
          <a:xfrm>
            <a:off x="4865962" y="1450541"/>
            <a:ext cx="3166109" cy="601018"/>
            <a:chOff x="554990" y="1450541"/>
            <a:chExt cx="3166109" cy="601018"/>
          </a:xfrm>
        </p:grpSpPr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E0C9ADBE-C45A-9F97-6124-F11F02FF608E}"/>
                </a:ext>
              </a:extLst>
            </p:cNvPr>
            <p:cNvGrpSpPr/>
            <p:nvPr/>
          </p:nvGrpSpPr>
          <p:grpSpPr>
            <a:xfrm>
              <a:off x="554990" y="1450541"/>
              <a:ext cx="279400" cy="541020"/>
              <a:chOff x="554990" y="1614170"/>
              <a:chExt cx="279400" cy="541020"/>
            </a:xfrm>
          </p:grpSpPr>
          <p:sp>
            <p:nvSpPr>
              <p:cNvPr id="181" name="Oval 180">
                <a:extLst>
                  <a:ext uri="{FF2B5EF4-FFF2-40B4-BE49-F238E27FC236}">
                    <a16:creationId xmlns:a16="http://schemas.microsoft.com/office/drawing/2014/main" id="{5C2D983E-7DB6-F358-8F25-A51572BF9119}"/>
                  </a:ext>
                </a:extLst>
              </p:cNvPr>
              <p:cNvSpPr/>
              <p:nvPr/>
            </p:nvSpPr>
            <p:spPr>
              <a:xfrm>
                <a:off x="554990" y="1875790"/>
                <a:ext cx="279400" cy="279400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chemeClr val="tx2">
                    <a:lumMod val="10000"/>
                    <a:lumOff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cxnSp>
            <p:nvCxnSpPr>
              <p:cNvPr id="182" name="Straight Connector 181">
                <a:extLst>
                  <a:ext uri="{FF2B5EF4-FFF2-40B4-BE49-F238E27FC236}">
                    <a16:creationId xmlns:a16="http://schemas.microsoft.com/office/drawing/2014/main" id="{9DCB4642-9537-30F1-8B8E-F4005D12A97B}"/>
                  </a:ext>
                </a:extLst>
              </p:cNvPr>
              <p:cNvCxnSpPr/>
              <p:nvPr/>
            </p:nvCxnSpPr>
            <p:spPr>
              <a:xfrm>
                <a:off x="688340" y="1614170"/>
                <a:ext cx="0" cy="261620"/>
              </a:xfrm>
              <a:prstGeom prst="line">
                <a:avLst/>
              </a:prstGeom>
              <a:solidFill>
                <a:schemeClr val="bg1"/>
              </a:solidFill>
              <a:ln w="76200">
                <a:solidFill>
                  <a:schemeClr val="tx2">
                    <a:lumMod val="10000"/>
                    <a:lumOff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80" name="TextBox 179">
              <a:hlinkClick r:id="" action="ppaction://noaction"/>
              <a:extLst>
                <a:ext uri="{FF2B5EF4-FFF2-40B4-BE49-F238E27FC236}">
                  <a16:creationId xmlns:a16="http://schemas.microsoft.com/office/drawing/2014/main" id="{E0B26911-C748-558B-469B-1B0C4E57765B}"/>
                </a:ext>
              </a:extLst>
            </p:cNvPr>
            <p:cNvSpPr txBox="1"/>
            <p:nvPr/>
          </p:nvSpPr>
          <p:spPr>
            <a:xfrm>
              <a:off x="861640" y="1651449"/>
              <a:ext cx="285945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noProof="0" dirty="0">
                  <a:solidFill>
                    <a:schemeClr val="accent1">
                      <a:lumMod val="20000"/>
                      <a:lumOff val="80000"/>
                    </a:schemeClr>
                  </a:solidFill>
                  <a:effectLst/>
                  <a:latin typeface="+mj-lt"/>
                </a:rPr>
                <a:t>Late‑19th century</a:t>
              </a:r>
              <a:endParaRPr lang="en-US" sz="2000" b="1" noProof="0" dirty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3A774C92-39C5-DC86-244C-2B003A19D0A0}"/>
              </a:ext>
            </a:extLst>
          </p:cNvPr>
          <p:cNvGrpSpPr/>
          <p:nvPr/>
        </p:nvGrpSpPr>
        <p:grpSpPr>
          <a:xfrm>
            <a:off x="9756590" y="1450541"/>
            <a:ext cx="2588639" cy="601018"/>
            <a:chOff x="554990" y="1450541"/>
            <a:chExt cx="2588639" cy="601018"/>
          </a:xfrm>
        </p:grpSpPr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6E3C6D45-F376-E24A-78DA-99F93B665E0B}"/>
                </a:ext>
              </a:extLst>
            </p:cNvPr>
            <p:cNvGrpSpPr/>
            <p:nvPr/>
          </p:nvGrpSpPr>
          <p:grpSpPr>
            <a:xfrm>
              <a:off x="554990" y="1450541"/>
              <a:ext cx="279400" cy="541020"/>
              <a:chOff x="554990" y="1614170"/>
              <a:chExt cx="279400" cy="541020"/>
            </a:xfrm>
          </p:grpSpPr>
          <p:sp>
            <p:nvSpPr>
              <p:cNvPr id="186" name="Oval 185">
                <a:extLst>
                  <a:ext uri="{FF2B5EF4-FFF2-40B4-BE49-F238E27FC236}">
                    <a16:creationId xmlns:a16="http://schemas.microsoft.com/office/drawing/2014/main" id="{7980598A-B0B7-75B3-A724-A725EEACD625}"/>
                  </a:ext>
                </a:extLst>
              </p:cNvPr>
              <p:cNvSpPr/>
              <p:nvPr/>
            </p:nvSpPr>
            <p:spPr>
              <a:xfrm>
                <a:off x="554990" y="1875790"/>
                <a:ext cx="279400" cy="279400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chemeClr val="tx2">
                    <a:lumMod val="10000"/>
                    <a:lumOff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id="{61AAEE49-24B2-190B-829D-ADFE2573462D}"/>
                  </a:ext>
                </a:extLst>
              </p:cNvPr>
              <p:cNvCxnSpPr/>
              <p:nvPr/>
            </p:nvCxnSpPr>
            <p:spPr>
              <a:xfrm>
                <a:off x="688340" y="1614170"/>
                <a:ext cx="0" cy="261620"/>
              </a:xfrm>
              <a:prstGeom prst="line">
                <a:avLst/>
              </a:prstGeom>
              <a:solidFill>
                <a:schemeClr val="bg1"/>
              </a:solidFill>
              <a:ln w="76200">
                <a:solidFill>
                  <a:schemeClr val="tx2">
                    <a:lumMod val="10000"/>
                    <a:lumOff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85" name="TextBox 184">
              <a:hlinkClick r:id="" action="ppaction://noaction"/>
              <a:extLst>
                <a:ext uri="{FF2B5EF4-FFF2-40B4-BE49-F238E27FC236}">
                  <a16:creationId xmlns:a16="http://schemas.microsoft.com/office/drawing/2014/main" id="{D067E91A-4CBB-73CC-6179-8861A214F930}"/>
                </a:ext>
              </a:extLst>
            </p:cNvPr>
            <p:cNvSpPr txBox="1"/>
            <p:nvPr/>
          </p:nvSpPr>
          <p:spPr>
            <a:xfrm>
              <a:off x="861640" y="1651449"/>
              <a:ext cx="22819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noProof="0" dirty="0">
                  <a:solidFill>
                    <a:schemeClr val="accent1">
                      <a:lumMod val="20000"/>
                      <a:lumOff val="80000"/>
                    </a:schemeClr>
                  </a:solidFill>
                  <a:effectLst/>
                  <a:latin typeface="+mj-lt"/>
                </a:rPr>
                <a:t>20th century</a:t>
              </a:r>
              <a:endParaRPr lang="en-US" sz="2000" b="1" noProof="0" dirty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BCBA6A01-73A3-9855-67B2-57D4F5B0F01F}"/>
              </a:ext>
            </a:extLst>
          </p:cNvPr>
          <p:cNvSpPr/>
          <p:nvPr/>
        </p:nvSpPr>
        <p:spPr>
          <a:xfrm>
            <a:off x="0" y="1275897"/>
            <a:ext cx="12192000" cy="296340"/>
          </a:xfrm>
          <a:prstGeom prst="rect">
            <a:avLst/>
          </a:prstGeom>
          <a:gradFill>
            <a:gsLst>
              <a:gs pos="44000">
                <a:srgbClr val="C2D1CB"/>
              </a:gs>
              <a:gs pos="100000">
                <a:srgbClr val="8FAB9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0" name="Content Placeholder 209">
            <a:extLst>
              <a:ext uri="{FF2B5EF4-FFF2-40B4-BE49-F238E27FC236}">
                <a16:creationId xmlns:a16="http://schemas.microsoft.com/office/drawing/2014/main" id="{1B10270D-9370-39BA-3C0B-6A9CF73900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2377439"/>
            <a:ext cx="3111501" cy="3940811"/>
          </a:xfrm>
        </p:spPr>
        <p:txBody>
          <a:bodyPr/>
          <a:lstStyle/>
          <a:p>
            <a:r>
              <a:rPr lang="en-US" noProof="0" dirty="0"/>
              <a:t>Kahlbaum described catatonia as a distinct syndrome, emphasizing the importance of observing mental illness over time</a:t>
            </a:r>
            <a:r>
              <a:rPr lang="en-US" baseline="30000" noProof="0" dirty="0"/>
              <a:t>2</a:t>
            </a:r>
            <a:r>
              <a:rPr lang="en-US" noProof="0" dirty="0"/>
              <a:t> </a:t>
            </a:r>
          </a:p>
          <a:p>
            <a:r>
              <a:rPr lang="en-US" noProof="0" dirty="0"/>
              <a:t>Hecker described hebephrenia as an </a:t>
            </a:r>
            <a:br>
              <a:rPr lang="en-US" noProof="0" dirty="0"/>
            </a:br>
            <a:r>
              <a:rPr lang="en-US" noProof="0" dirty="0"/>
              <a:t>early-onset syndrome marked by thought disorder, sadness, delusions, and irreversible dementia</a:t>
            </a:r>
            <a:r>
              <a:rPr lang="en-US" baseline="30000" noProof="0" dirty="0"/>
              <a:t>2,3</a:t>
            </a:r>
            <a:endParaRPr lang="en-US" noProof="0" dirty="0"/>
          </a:p>
          <a:p>
            <a:endParaRPr lang="en-US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9A371C-AD46-7D4A-0EEE-6A3FD8AD8AE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US" noProof="0" dirty="0"/>
              <a:t>Schizophrenia – History, definitions, and diagnosis</a:t>
            </a:r>
          </a:p>
          <a:p>
            <a:endParaRPr lang="en-US" noProof="0" dirty="0"/>
          </a:p>
        </p:txBody>
      </p:sp>
      <p:sp>
        <p:nvSpPr>
          <p:cNvPr id="197" name="Title 196">
            <a:extLst>
              <a:ext uri="{FF2B5EF4-FFF2-40B4-BE49-F238E27FC236}">
                <a16:creationId xmlns:a16="http://schemas.microsoft.com/office/drawing/2014/main" id="{662F3698-D42C-621F-F291-5A94DD9EA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814388"/>
            <a:ext cx="11607800" cy="331787"/>
          </a:xfrm>
        </p:spPr>
        <p:txBody>
          <a:bodyPr/>
          <a:lstStyle/>
          <a:p>
            <a:r>
              <a:rPr lang="en-US" noProof="0" dirty="0"/>
              <a:t>Precursors to the concept of schizophrenia (mid 19</a:t>
            </a:r>
            <a:r>
              <a:rPr lang="en-US" baseline="30000" noProof="0" dirty="0"/>
              <a:t>th</a:t>
            </a:r>
            <a:r>
              <a:rPr lang="en-US" noProof="0" dirty="0"/>
              <a:t> century concepts)</a:t>
            </a:r>
          </a:p>
        </p:txBody>
      </p:sp>
      <p:sp>
        <p:nvSpPr>
          <p:cNvPr id="211" name="Content Placeholder 210">
            <a:extLst>
              <a:ext uri="{FF2B5EF4-FFF2-40B4-BE49-F238E27FC236}">
                <a16:creationId xmlns:a16="http://schemas.microsoft.com/office/drawing/2014/main" id="{5086BDCE-E401-2641-2EEF-738F3A18964B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7700010" cy="4415215"/>
          </a:xfrm>
        </p:spPr>
        <p:txBody>
          <a:bodyPr/>
          <a:lstStyle/>
          <a:p>
            <a:endParaRPr lang="en-US" b="1" noProof="0" dirty="0"/>
          </a:p>
          <a:p>
            <a:endParaRPr lang="en-US" b="1" noProof="0" dirty="0"/>
          </a:p>
          <a:p>
            <a:r>
              <a:rPr lang="en-US" b="1" noProof="0" dirty="0"/>
              <a:t>Prior to the mid-19th century</a:t>
            </a:r>
            <a:r>
              <a:rPr lang="en-US" noProof="0" dirty="0"/>
              <a:t>, psychotic states were described using </a:t>
            </a:r>
            <a:r>
              <a:rPr lang="en-US" b="1" noProof="0" dirty="0"/>
              <a:t>broad, undifferentiated categories </a:t>
            </a:r>
            <a:r>
              <a:rPr lang="en-US" noProof="0" dirty="0"/>
              <a:t>such as ‘mania’, ‘melancholia’, or </a:t>
            </a:r>
            <a:br>
              <a:rPr lang="en-US" noProof="0" dirty="0"/>
            </a:br>
            <a:r>
              <a:rPr lang="en-US" noProof="0" dirty="0"/>
              <a:t>more generally as ‘insanity’</a:t>
            </a:r>
            <a:r>
              <a:rPr lang="en-US" baseline="30000" noProof="0" dirty="0"/>
              <a:t>1-3</a:t>
            </a:r>
          </a:p>
          <a:p>
            <a:r>
              <a:rPr lang="en-US" noProof="0" dirty="0"/>
              <a:t>By the </a:t>
            </a:r>
            <a:r>
              <a:rPr lang="en-US" b="1" noProof="0" dirty="0"/>
              <a:t>mid-19th century</a:t>
            </a:r>
            <a:r>
              <a:rPr lang="en-US" noProof="0" dirty="0"/>
              <a:t>, a </a:t>
            </a:r>
            <a:r>
              <a:rPr lang="en-US" b="1" noProof="0" dirty="0"/>
              <a:t>major conceptual shift </a:t>
            </a:r>
            <a:r>
              <a:rPr lang="en-US" noProof="0" dirty="0"/>
              <a:t>occurred as symptom descriptions began to be organized into </a:t>
            </a:r>
            <a:r>
              <a:rPr lang="en-US" b="1" noProof="0" dirty="0"/>
              <a:t>structured clinical syndromes</a:t>
            </a:r>
            <a:r>
              <a:rPr lang="en-US" noProof="0" dirty="0"/>
              <a:t>, representing </a:t>
            </a:r>
            <a:r>
              <a:rPr lang="en-US" b="1" noProof="0" dirty="0"/>
              <a:t>early proto-disease entities</a:t>
            </a:r>
            <a:r>
              <a:rPr lang="en-US" baseline="30000" noProof="0" dirty="0"/>
              <a:t>1-3</a:t>
            </a:r>
            <a:endParaRPr lang="en-US" noProof="0" dirty="0"/>
          </a:p>
          <a:p>
            <a:r>
              <a:rPr lang="en-US" noProof="0" dirty="0"/>
              <a:t>During this period, European psychiatrists Karl Ludwig Kahlbaum and </a:t>
            </a:r>
            <a:br>
              <a:rPr lang="en-US" noProof="0" dirty="0"/>
            </a:br>
            <a:r>
              <a:rPr lang="en-US" noProof="0" dirty="0"/>
              <a:t>Edwald Hecker</a:t>
            </a:r>
            <a:r>
              <a:rPr lang="en-US" dirty="0"/>
              <a:t> </a:t>
            </a:r>
            <a:r>
              <a:rPr lang="en-US" noProof="0" dirty="0"/>
              <a:t>described disorders of unknown cause typically affecting the young, often leading to chronic deterioration</a:t>
            </a:r>
            <a:r>
              <a:rPr lang="en-US" baseline="30000" noProof="0" dirty="0"/>
              <a:t>1-4</a:t>
            </a:r>
          </a:p>
          <a:p>
            <a:r>
              <a:rPr lang="en-US" noProof="0" dirty="0"/>
              <a:t>These </a:t>
            </a:r>
            <a:r>
              <a:rPr lang="en-US" b="1" noProof="0" dirty="0"/>
              <a:t>systematic clinical descriptions</a:t>
            </a:r>
            <a:r>
              <a:rPr lang="en-US" noProof="0" dirty="0"/>
              <a:t> established a </a:t>
            </a:r>
            <a:r>
              <a:rPr lang="en-US" b="1" noProof="0" dirty="0"/>
              <a:t>conceptual framework for psychiatric research </a:t>
            </a:r>
            <a:r>
              <a:rPr lang="en-US" noProof="0" dirty="0"/>
              <a:t>aimed at better defining major psychiatric diseases</a:t>
            </a:r>
            <a:r>
              <a:rPr lang="en-US" baseline="30000" noProof="0" dirty="0"/>
              <a:t>3</a:t>
            </a:r>
          </a:p>
          <a:p>
            <a:endParaRPr lang="en-US" noProof="0" dirty="0"/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B3C1505B-5F2C-EBF4-62BD-43902F25309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US" noProof="0" dirty="0"/>
              <a:t>1. </a:t>
            </a:r>
            <a:r>
              <a:rPr lang="en-US" noProof="0" dirty="0" err="1"/>
              <a:t>Jablensky</a:t>
            </a:r>
            <a:r>
              <a:rPr lang="en-US" noProof="0" dirty="0"/>
              <a:t>. Dialogues Clin </a:t>
            </a:r>
            <a:r>
              <a:rPr lang="en-US" noProof="0" dirty="0" err="1"/>
              <a:t>Neurosci</a:t>
            </a:r>
            <a:r>
              <a:rPr lang="en-US" noProof="0" dirty="0"/>
              <a:t> 2010;12:271–287; 2. Berrios. Hist Psychiatry 2003;14:111–140; 3. Kendler. Am J Psychiatry 2017;174:102–109; </a:t>
            </a:r>
            <a:br>
              <a:rPr lang="en-US" noProof="0" dirty="0"/>
            </a:br>
            <a:r>
              <a:rPr lang="en-US" noProof="0" dirty="0"/>
              <a:t>4. Tandon et al. </a:t>
            </a:r>
            <a:r>
              <a:rPr lang="en-US" noProof="0" dirty="0" err="1"/>
              <a:t>Schizophr</a:t>
            </a:r>
            <a:r>
              <a:rPr lang="en-US" noProof="0" dirty="0"/>
              <a:t> Res 2009;110:1–23</a:t>
            </a:r>
          </a:p>
        </p:txBody>
      </p:sp>
      <p:pic>
        <p:nvPicPr>
          <p:cNvPr id="13" name="Graphic 12" descr="Back with solid fill">
            <a:extLst>
              <a:ext uri="{FF2B5EF4-FFF2-40B4-BE49-F238E27FC236}">
                <a16:creationId xmlns:a16="http://schemas.microsoft.com/office/drawing/2014/main" id="{DE6397C3-25BF-F2F6-F4E3-BCC6CB3C6683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60987" y="3250737"/>
            <a:ext cx="1734026" cy="1062632"/>
          </a:xfrm>
          <a:prstGeom prst="rect">
            <a:avLst/>
          </a:prstGeom>
        </p:spPr>
      </p:pic>
      <p:grpSp>
        <p:nvGrpSpPr>
          <p:cNvPr id="188" name="Group 187">
            <a:extLst>
              <a:ext uri="{FF2B5EF4-FFF2-40B4-BE49-F238E27FC236}">
                <a16:creationId xmlns:a16="http://schemas.microsoft.com/office/drawing/2014/main" id="{21A11003-F0F2-4475-7783-141A42B1A22E}"/>
              </a:ext>
            </a:extLst>
          </p:cNvPr>
          <p:cNvGrpSpPr/>
          <p:nvPr/>
        </p:nvGrpSpPr>
        <p:grpSpPr>
          <a:xfrm>
            <a:off x="554990" y="1450541"/>
            <a:ext cx="2588639" cy="601018"/>
            <a:chOff x="554990" y="1450541"/>
            <a:chExt cx="2588639" cy="601018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7FD435A-DEBD-C102-09D3-B38DCF81B2BF}"/>
                </a:ext>
              </a:extLst>
            </p:cNvPr>
            <p:cNvGrpSpPr/>
            <p:nvPr/>
          </p:nvGrpSpPr>
          <p:grpSpPr>
            <a:xfrm>
              <a:off x="554990" y="1450541"/>
              <a:ext cx="279400" cy="541020"/>
              <a:chOff x="554990" y="1614170"/>
              <a:chExt cx="279400" cy="541020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A01EF97C-7026-D615-A91E-EBF14E520C3B}"/>
                  </a:ext>
                </a:extLst>
              </p:cNvPr>
              <p:cNvSpPr/>
              <p:nvPr/>
            </p:nvSpPr>
            <p:spPr>
              <a:xfrm>
                <a:off x="554990" y="1875790"/>
                <a:ext cx="279400" cy="279400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rgbClr val="C2D1C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51984D7D-F6E2-296D-1EC8-84AEDA54EB60}"/>
                  </a:ext>
                </a:extLst>
              </p:cNvPr>
              <p:cNvCxnSpPr/>
              <p:nvPr/>
            </p:nvCxnSpPr>
            <p:spPr>
              <a:xfrm>
                <a:off x="688340" y="1614170"/>
                <a:ext cx="0" cy="261620"/>
              </a:xfrm>
              <a:prstGeom prst="line">
                <a:avLst/>
              </a:prstGeom>
              <a:solidFill>
                <a:schemeClr val="bg1"/>
              </a:solidFill>
              <a:ln w="76200">
                <a:solidFill>
                  <a:srgbClr val="C2D1C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4DB7AED-F327-E3B8-4A20-2305F1D11FA8}"/>
                </a:ext>
              </a:extLst>
            </p:cNvPr>
            <p:cNvSpPr txBox="1"/>
            <p:nvPr/>
          </p:nvSpPr>
          <p:spPr>
            <a:xfrm>
              <a:off x="861640" y="1651449"/>
              <a:ext cx="22819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noProof="0" dirty="0">
                  <a:solidFill>
                    <a:schemeClr val="accent3"/>
                  </a:solidFill>
                  <a:effectLst/>
                  <a:latin typeface="+mj-lt"/>
                </a:rPr>
                <a:t>Mid‑19th century</a:t>
              </a:r>
              <a:endParaRPr lang="en-US" sz="2000" b="1" noProof="0" dirty="0">
                <a:solidFill>
                  <a:schemeClr val="accent3"/>
                </a:solidFill>
                <a:latin typeface="+mj-lt"/>
              </a:endParaRP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B6D32BE9-D7D2-5FDB-8FB3-43F6F3932EE3}"/>
              </a:ext>
            </a:extLst>
          </p:cNvPr>
          <p:cNvGrpSpPr/>
          <p:nvPr/>
        </p:nvGrpSpPr>
        <p:grpSpPr>
          <a:xfrm>
            <a:off x="61283" y="1378911"/>
            <a:ext cx="12069435" cy="90312"/>
            <a:chOff x="131274" y="1363744"/>
            <a:chExt cx="12069435" cy="90312"/>
          </a:xfrm>
          <a:solidFill>
            <a:schemeClr val="bg1"/>
          </a:solidFill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CCE1ED4-87C9-D11B-8890-EA40F38C619A}"/>
                </a:ext>
              </a:extLst>
            </p:cNvPr>
            <p:cNvGrpSpPr/>
            <p:nvPr/>
          </p:nvGrpSpPr>
          <p:grpSpPr>
            <a:xfrm>
              <a:off x="131274" y="1363744"/>
              <a:ext cx="4051082" cy="90312"/>
              <a:chOff x="761795" y="2374011"/>
              <a:chExt cx="4051082" cy="90312"/>
            </a:xfrm>
            <a:grpFill/>
          </p:grpSpPr>
          <p:sp>
            <p:nvSpPr>
              <p:cNvPr id="32" name="Chevron 47">
                <a:extLst>
                  <a:ext uri="{FF2B5EF4-FFF2-40B4-BE49-F238E27FC236}">
                    <a16:creationId xmlns:a16="http://schemas.microsoft.com/office/drawing/2014/main" id="{08F36987-E28B-2B57-B64C-841A68814838}"/>
                  </a:ext>
                </a:extLst>
              </p:cNvPr>
              <p:cNvSpPr/>
              <p:nvPr/>
            </p:nvSpPr>
            <p:spPr>
              <a:xfrm>
                <a:off x="76179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3" name="Chevron 48">
                <a:extLst>
                  <a:ext uri="{FF2B5EF4-FFF2-40B4-BE49-F238E27FC236}">
                    <a16:creationId xmlns:a16="http://schemas.microsoft.com/office/drawing/2014/main" id="{0059F7CF-EDAD-726D-AF75-17880314F68A}"/>
                  </a:ext>
                </a:extLst>
              </p:cNvPr>
              <p:cNvSpPr/>
              <p:nvPr/>
            </p:nvSpPr>
            <p:spPr>
              <a:xfrm>
                <a:off x="88223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4" name="Chevron 49">
                <a:extLst>
                  <a:ext uri="{FF2B5EF4-FFF2-40B4-BE49-F238E27FC236}">
                    <a16:creationId xmlns:a16="http://schemas.microsoft.com/office/drawing/2014/main" id="{4DAF1197-F8E3-9D1A-45CA-91E6B9F9424B}"/>
                  </a:ext>
                </a:extLst>
              </p:cNvPr>
              <p:cNvSpPr/>
              <p:nvPr/>
            </p:nvSpPr>
            <p:spPr>
              <a:xfrm>
                <a:off x="100267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5" name="Chevron 50">
                <a:extLst>
                  <a:ext uri="{FF2B5EF4-FFF2-40B4-BE49-F238E27FC236}">
                    <a16:creationId xmlns:a16="http://schemas.microsoft.com/office/drawing/2014/main" id="{BCF1EB1E-1CCA-08C6-B009-59BEDC335840}"/>
                  </a:ext>
                </a:extLst>
              </p:cNvPr>
              <p:cNvSpPr/>
              <p:nvPr/>
            </p:nvSpPr>
            <p:spPr>
              <a:xfrm>
                <a:off x="112311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6" name="Chevron 51">
                <a:extLst>
                  <a:ext uri="{FF2B5EF4-FFF2-40B4-BE49-F238E27FC236}">
                    <a16:creationId xmlns:a16="http://schemas.microsoft.com/office/drawing/2014/main" id="{46A5DE0A-356E-7D04-723A-2830676F30F6}"/>
                  </a:ext>
                </a:extLst>
              </p:cNvPr>
              <p:cNvSpPr/>
              <p:nvPr/>
            </p:nvSpPr>
            <p:spPr>
              <a:xfrm>
                <a:off x="124355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7" name="Chevron 52">
                <a:extLst>
                  <a:ext uri="{FF2B5EF4-FFF2-40B4-BE49-F238E27FC236}">
                    <a16:creationId xmlns:a16="http://schemas.microsoft.com/office/drawing/2014/main" id="{2D421CFE-1FA8-122A-44AD-F8283F4F6B15}"/>
                  </a:ext>
                </a:extLst>
              </p:cNvPr>
              <p:cNvSpPr/>
              <p:nvPr/>
            </p:nvSpPr>
            <p:spPr>
              <a:xfrm>
                <a:off x="136399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8" name="Chevron 53">
                <a:extLst>
                  <a:ext uri="{FF2B5EF4-FFF2-40B4-BE49-F238E27FC236}">
                    <a16:creationId xmlns:a16="http://schemas.microsoft.com/office/drawing/2014/main" id="{B3C04B3C-C768-7539-54CF-F13EE4B16D32}"/>
                  </a:ext>
                </a:extLst>
              </p:cNvPr>
              <p:cNvSpPr/>
              <p:nvPr/>
            </p:nvSpPr>
            <p:spPr>
              <a:xfrm>
                <a:off x="148443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9" name="Chevron 54">
                <a:extLst>
                  <a:ext uri="{FF2B5EF4-FFF2-40B4-BE49-F238E27FC236}">
                    <a16:creationId xmlns:a16="http://schemas.microsoft.com/office/drawing/2014/main" id="{BB1D1691-9435-219D-CE40-FEB34883C686}"/>
                  </a:ext>
                </a:extLst>
              </p:cNvPr>
              <p:cNvSpPr/>
              <p:nvPr/>
            </p:nvSpPr>
            <p:spPr>
              <a:xfrm>
                <a:off x="160487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0" name="Chevron 55">
                <a:extLst>
                  <a:ext uri="{FF2B5EF4-FFF2-40B4-BE49-F238E27FC236}">
                    <a16:creationId xmlns:a16="http://schemas.microsoft.com/office/drawing/2014/main" id="{0C31195B-9BA1-113B-AC50-B7E50EE1DD32}"/>
                  </a:ext>
                </a:extLst>
              </p:cNvPr>
              <p:cNvSpPr/>
              <p:nvPr/>
            </p:nvSpPr>
            <p:spPr>
              <a:xfrm>
                <a:off x="172531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1" name="Chevron 75">
                <a:extLst>
                  <a:ext uri="{FF2B5EF4-FFF2-40B4-BE49-F238E27FC236}">
                    <a16:creationId xmlns:a16="http://schemas.microsoft.com/office/drawing/2014/main" id="{5DF002FA-58A6-623B-9813-830B1A2F1373}"/>
                  </a:ext>
                </a:extLst>
              </p:cNvPr>
              <p:cNvSpPr/>
              <p:nvPr/>
            </p:nvSpPr>
            <p:spPr>
              <a:xfrm>
                <a:off x="184575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2" name="Chevron 76">
                <a:extLst>
                  <a:ext uri="{FF2B5EF4-FFF2-40B4-BE49-F238E27FC236}">
                    <a16:creationId xmlns:a16="http://schemas.microsoft.com/office/drawing/2014/main" id="{4C716B21-F868-11CE-F548-EC069EA5385F}"/>
                  </a:ext>
                </a:extLst>
              </p:cNvPr>
              <p:cNvSpPr/>
              <p:nvPr/>
            </p:nvSpPr>
            <p:spPr>
              <a:xfrm>
                <a:off x="196619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3" name="Chevron 77">
                <a:extLst>
                  <a:ext uri="{FF2B5EF4-FFF2-40B4-BE49-F238E27FC236}">
                    <a16:creationId xmlns:a16="http://schemas.microsoft.com/office/drawing/2014/main" id="{38E278AD-1F36-71E0-80EB-C94B528BC4AC}"/>
                  </a:ext>
                </a:extLst>
              </p:cNvPr>
              <p:cNvSpPr/>
              <p:nvPr/>
            </p:nvSpPr>
            <p:spPr>
              <a:xfrm>
                <a:off x="208663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4" name="Chevron 47">
                <a:extLst>
                  <a:ext uri="{FF2B5EF4-FFF2-40B4-BE49-F238E27FC236}">
                    <a16:creationId xmlns:a16="http://schemas.microsoft.com/office/drawing/2014/main" id="{58B53F14-C51A-1158-9385-79A8A34F29FC}"/>
                  </a:ext>
                </a:extLst>
              </p:cNvPr>
              <p:cNvSpPr/>
              <p:nvPr/>
            </p:nvSpPr>
            <p:spPr>
              <a:xfrm>
                <a:off x="220707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5" name="Chevron 48">
                <a:extLst>
                  <a:ext uri="{FF2B5EF4-FFF2-40B4-BE49-F238E27FC236}">
                    <a16:creationId xmlns:a16="http://schemas.microsoft.com/office/drawing/2014/main" id="{3DD55449-DCDD-77E6-1C35-7E57762DDC6F}"/>
                  </a:ext>
                </a:extLst>
              </p:cNvPr>
              <p:cNvSpPr/>
              <p:nvPr/>
            </p:nvSpPr>
            <p:spPr>
              <a:xfrm>
                <a:off x="232751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6" name="Chevron 49">
                <a:extLst>
                  <a:ext uri="{FF2B5EF4-FFF2-40B4-BE49-F238E27FC236}">
                    <a16:creationId xmlns:a16="http://schemas.microsoft.com/office/drawing/2014/main" id="{4E26EDAD-65CD-6517-CE91-9720C4A3EFF0}"/>
                  </a:ext>
                </a:extLst>
              </p:cNvPr>
              <p:cNvSpPr/>
              <p:nvPr/>
            </p:nvSpPr>
            <p:spPr>
              <a:xfrm>
                <a:off x="244795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7" name="Chevron 50">
                <a:extLst>
                  <a:ext uri="{FF2B5EF4-FFF2-40B4-BE49-F238E27FC236}">
                    <a16:creationId xmlns:a16="http://schemas.microsoft.com/office/drawing/2014/main" id="{3DA74B60-5FD5-4081-B288-7EDCC105B34D}"/>
                  </a:ext>
                </a:extLst>
              </p:cNvPr>
              <p:cNvSpPr/>
              <p:nvPr/>
            </p:nvSpPr>
            <p:spPr>
              <a:xfrm>
                <a:off x="256839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8" name="Chevron 51">
                <a:extLst>
                  <a:ext uri="{FF2B5EF4-FFF2-40B4-BE49-F238E27FC236}">
                    <a16:creationId xmlns:a16="http://schemas.microsoft.com/office/drawing/2014/main" id="{9F3FF060-1443-1470-3DCC-0D875692AAE3}"/>
                  </a:ext>
                </a:extLst>
              </p:cNvPr>
              <p:cNvSpPr/>
              <p:nvPr/>
            </p:nvSpPr>
            <p:spPr>
              <a:xfrm>
                <a:off x="268883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9" name="Chevron 52">
                <a:extLst>
                  <a:ext uri="{FF2B5EF4-FFF2-40B4-BE49-F238E27FC236}">
                    <a16:creationId xmlns:a16="http://schemas.microsoft.com/office/drawing/2014/main" id="{B1955111-1F30-A8E6-7E64-ECB8F039ADC6}"/>
                  </a:ext>
                </a:extLst>
              </p:cNvPr>
              <p:cNvSpPr/>
              <p:nvPr/>
            </p:nvSpPr>
            <p:spPr>
              <a:xfrm>
                <a:off x="280927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0" name="Chevron 53">
                <a:extLst>
                  <a:ext uri="{FF2B5EF4-FFF2-40B4-BE49-F238E27FC236}">
                    <a16:creationId xmlns:a16="http://schemas.microsoft.com/office/drawing/2014/main" id="{DE984A28-B210-BFF3-BB87-5D2EB6821D67}"/>
                  </a:ext>
                </a:extLst>
              </p:cNvPr>
              <p:cNvSpPr/>
              <p:nvPr/>
            </p:nvSpPr>
            <p:spPr>
              <a:xfrm>
                <a:off x="292971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1" name="Chevron 54">
                <a:extLst>
                  <a:ext uri="{FF2B5EF4-FFF2-40B4-BE49-F238E27FC236}">
                    <a16:creationId xmlns:a16="http://schemas.microsoft.com/office/drawing/2014/main" id="{8E925099-D70E-C914-6E57-CABB5E69F1EE}"/>
                  </a:ext>
                </a:extLst>
              </p:cNvPr>
              <p:cNvSpPr/>
              <p:nvPr/>
            </p:nvSpPr>
            <p:spPr>
              <a:xfrm>
                <a:off x="305015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2" name="Chevron 55">
                <a:extLst>
                  <a:ext uri="{FF2B5EF4-FFF2-40B4-BE49-F238E27FC236}">
                    <a16:creationId xmlns:a16="http://schemas.microsoft.com/office/drawing/2014/main" id="{0B906D43-0E0C-9BB9-CCF5-6988CBF361F7}"/>
                  </a:ext>
                </a:extLst>
              </p:cNvPr>
              <p:cNvSpPr/>
              <p:nvPr/>
            </p:nvSpPr>
            <p:spPr>
              <a:xfrm>
                <a:off x="317059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3" name="Chevron 75">
                <a:extLst>
                  <a:ext uri="{FF2B5EF4-FFF2-40B4-BE49-F238E27FC236}">
                    <a16:creationId xmlns:a16="http://schemas.microsoft.com/office/drawing/2014/main" id="{29747235-E634-AE98-7665-6046EED715A2}"/>
                  </a:ext>
                </a:extLst>
              </p:cNvPr>
              <p:cNvSpPr/>
              <p:nvPr/>
            </p:nvSpPr>
            <p:spPr>
              <a:xfrm>
                <a:off x="3291043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4" name="Chevron 48">
                <a:extLst>
                  <a:ext uri="{FF2B5EF4-FFF2-40B4-BE49-F238E27FC236}">
                    <a16:creationId xmlns:a16="http://schemas.microsoft.com/office/drawing/2014/main" id="{AFE5BDC0-A0E6-3215-0486-19824F130ED9}"/>
                  </a:ext>
                </a:extLst>
              </p:cNvPr>
              <p:cNvSpPr/>
              <p:nvPr/>
            </p:nvSpPr>
            <p:spPr>
              <a:xfrm>
                <a:off x="341588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5" name="Chevron 49">
                <a:extLst>
                  <a:ext uri="{FF2B5EF4-FFF2-40B4-BE49-F238E27FC236}">
                    <a16:creationId xmlns:a16="http://schemas.microsoft.com/office/drawing/2014/main" id="{73C94D29-A323-E9C5-1A6D-71C99655E18E}"/>
                  </a:ext>
                </a:extLst>
              </p:cNvPr>
              <p:cNvSpPr/>
              <p:nvPr/>
            </p:nvSpPr>
            <p:spPr>
              <a:xfrm>
                <a:off x="353632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6" name="Chevron 50">
                <a:extLst>
                  <a:ext uri="{FF2B5EF4-FFF2-40B4-BE49-F238E27FC236}">
                    <a16:creationId xmlns:a16="http://schemas.microsoft.com/office/drawing/2014/main" id="{33DE0C2E-4A11-77D7-9B6A-B3CE9239FA4E}"/>
                  </a:ext>
                </a:extLst>
              </p:cNvPr>
              <p:cNvSpPr/>
              <p:nvPr/>
            </p:nvSpPr>
            <p:spPr>
              <a:xfrm>
                <a:off x="365676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7" name="Chevron 51">
                <a:extLst>
                  <a:ext uri="{FF2B5EF4-FFF2-40B4-BE49-F238E27FC236}">
                    <a16:creationId xmlns:a16="http://schemas.microsoft.com/office/drawing/2014/main" id="{48046F29-9AF3-D073-5ABE-252878C2AAD8}"/>
                  </a:ext>
                </a:extLst>
              </p:cNvPr>
              <p:cNvSpPr/>
              <p:nvPr/>
            </p:nvSpPr>
            <p:spPr>
              <a:xfrm>
                <a:off x="377720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8" name="Chevron 52">
                <a:extLst>
                  <a:ext uri="{FF2B5EF4-FFF2-40B4-BE49-F238E27FC236}">
                    <a16:creationId xmlns:a16="http://schemas.microsoft.com/office/drawing/2014/main" id="{614FDB32-1CD7-8D03-F977-694CAD8C1584}"/>
                  </a:ext>
                </a:extLst>
              </p:cNvPr>
              <p:cNvSpPr/>
              <p:nvPr/>
            </p:nvSpPr>
            <p:spPr>
              <a:xfrm>
                <a:off x="389764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9" name="Chevron 53">
                <a:extLst>
                  <a:ext uri="{FF2B5EF4-FFF2-40B4-BE49-F238E27FC236}">
                    <a16:creationId xmlns:a16="http://schemas.microsoft.com/office/drawing/2014/main" id="{E59B1956-372A-5AA0-40FF-4BFBE4CC7F90}"/>
                  </a:ext>
                </a:extLst>
              </p:cNvPr>
              <p:cNvSpPr/>
              <p:nvPr/>
            </p:nvSpPr>
            <p:spPr>
              <a:xfrm>
                <a:off x="401808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0" name="Chevron 54">
                <a:extLst>
                  <a:ext uri="{FF2B5EF4-FFF2-40B4-BE49-F238E27FC236}">
                    <a16:creationId xmlns:a16="http://schemas.microsoft.com/office/drawing/2014/main" id="{21CFBDF1-E142-0C21-4D65-4315AB02D028}"/>
                  </a:ext>
                </a:extLst>
              </p:cNvPr>
              <p:cNvSpPr/>
              <p:nvPr/>
            </p:nvSpPr>
            <p:spPr>
              <a:xfrm>
                <a:off x="413852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1" name="Chevron 55">
                <a:extLst>
                  <a:ext uri="{FF2B5EF4-FFF2-40B4-BE49-F238E27FC236}">
                    <a16:creationId xmlns:a16="http://schemas.microsoft.com/office/drawing/2014/main" id="{6FCFC989-19AB-7220-3DD1-5AC01D5AA594}"/>
                  </a:ext>
                </a:extLst>
              </p:cNvPr>
              <p:cNvSpPr/>
              <p:nvPr/>
            </p:nvSpPr>
            <p:spPr>
              <a:xfrm>
                <a:off x="425896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2" name="Chevron 75">
                <a:extLst>
                  <a:ext uri="{FF2B5EF4-FFF2-40B4-BE49-F238E27FC236}">
                    <a16:creationId xmlns:a16="http://schemas.microsoft.com/office/drawing/2014/main" id="{660DEFFB-7CF8-F94C-CDBF-788ACF551C5B}"/>
                  </a:ext>
                </a:extLst>
              </p:cNvPr>
              <p:cNvSpPr/>
              <p:nvPr/>
            </p:nvSpPr>
            <p:spPr>
              <a:xfrm>
                <a:off x="437940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3" name="Chevron 76">
                <a:extLst>
                  <a:ext uri="{FF2B5EF4-FFF2-40B4-BE49-F238E27FC236}">
                    <a16:creationId xmlns:a16="http://schemas.microsoft.com/office/drawing/2014/main" id="{7E94DF17-B241-72C2-FA83-A546C97CAFEE}"/>
                  </a:ext>
                </a:extLst>
              </p:cNvPr>
              <p:cNvSpPr/>
              <p:nvPr/>
            </p:nvSpPr>
            <p:spPr>
              <a:xfrm>
                <a:off x="449984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4" name="Chevron 77">
                <a:extLst>
                  <a:ext uri="{FF2B5EF4-FFF2-40B4-BE49-F238E27FC236}">
                    <a16:creationId xmlns:a16="http://schemas.microsoft.com/office/drawing/2014/main" id="{A0D95397-4064-6840-10E2-264684EF4683}"/>
                  </a:ext>
                </a:extLst>
              </p:cNvPr>
              <p:cNvSpPr/>
              <p:nvPr/>
            </p:nvSpPr>
            <p:spPr>
              <a:xfrm>
                <a:off x="462028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5" name="Chevron 47">
                <a:extLst>
                  <a:ext uri="{FF2B5EF4-FFF2-40B4-BE49-F238E27FC236}">
                    <a16:creationId xmlns:a16="http://schemas.microsoft.com/office/drawing/2014/main" id="{CADCA430-3B2B-5A68-5D31-1491F90F2484}"/>
                  </a:ext>
                </a:extLst>
              </p:cNvPr>
              <p:cNvSpPr/>
              <p:nvPr/>
            </p:nvSpPr>
            <p:spPr>
              <a:xfrm>
                <a:off x="474072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BCDBB8C-4F88-6969-543B-CF0DFA27C4CC}"/>
                </a:ext>
              </a:extLst>
            </p:cNvPr>
            <p:cNvGrpSpPr/>
            <p:nvPr/>
          </p:nvGrpSpPr>
          <p:grpSpPr>
            <a:xfrm>
              <a:off x="4260890" y="1363744"/>
              <a:ext cx="4051082" cy="90312"/>
              <a:chOff x="761795" y="2374011"/>
              <a:chExt cx="4051082" cy="90312"/>
            </a:xfrm>
            <a:grpFill/>
          </p:grpSpPr>
          <p:sp>
            <p:nvSpPr>
              <p:cNvPr id="67" name="Chevron 47">
                <a:extLst>
                  <a:ext uri="{FF2B5EF4-FFF2-40B4-BE49-F238E27FC236}">
                    <a16:creationId xmlns:a16="http://schemas.microsoft.com/office/drawing/2014/main" id="{1544893C-1CB9-7290-1523-EE9EAA24DCC4}"/>
                  </a:ext>
                </a:extLst>
              </p:cNvPr>
              <p:cNvSpPr/>
              <p:nvPr/>
            </p:nvSpPr>
            <p:spPr>
              <a:xfrm>
                <a:off x="76179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8" name="Chevron 48">
                <a:extLst>
                  <a:ext uri="{FF2B5EF4-FFF2-40B4-BE49-F238E27FC236}">
                    <a16:creationId xmlns:a16="http://schemas.microsoft.com/office/drawing/2014/main" id="{38F734CB-165E-2BD6-EA3A-73B611ECB05F}"/>
                  </a:ext>
                </a:extLst>
              </p:cNvPr>
              <p:cNvSpPr/>
              <p:nvPr/>
            </p:nvSpPr>
            <p:spPr>
              <a:xfrm>
                <a:off x="88223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9" name="Chevron 49">
                <a:extLst>
                  <a:ext uri="{FF2B5EF4-FFF2-40B4-BE49-F238E27FC236}">
                    <a16:creationId xmlns:a16="http://schemas.microsoft.com/office/drawing/2014/main" id="{CA5C3A8D-448D-5B1D-C8A2-5193307A6C68}"/>
                  </a:ext>
                </a:extLst>
              </p:cNvPr>
              <p:cNvSpPr/>
              <p:nvPr/>
            </p:nvSpPr>
            <p:spPr>
              <a:xfrm>
                <a:off x="100267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0" name="Chevron 50">
                <a:extLst>
                  <a:ext uri="{FF2B5EF4-FFF2-40B4-BE49-F238E27FC236}">
                    <a16:creationId xmlns:a16="http://schemas.microsoft.com/office/drawing/2014/main" id="{95B483A2-9B52-C73A-CC06-00B1F183EDC8}"/>
                  </a:ext>
                </a:extLst>
              </p:cNvPr>
              <p:cNvSpPr/>
              <p:nvPr/>
            </p:nvSpPr>
            <p:spPr>
              <a:xfrm>
                <a:off x="112311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1" name="Chevron 51">
                <a:extLst>
                  <a:ext uri="{FF2B5EF4-FFF2-40B4-BE49-F238E27FC236}">
                    <a16:creationId xmlns:a16="http://schemas.microsoft.com/office/drawing/2014/main" id="{1E1B178E-6688-9032-E38C-E4893C317442}"/>
                  </a:ext>
                </a:extLst>
              </p:cNvPr>
              <p:cNvSpPr/>
              <p:nvPr/>
            </p:nvSpPr>
            <p:spPr>
              <a:xfrm>
                <a:off x="124355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2" name="Chevron 52">
                <a:extLst>
                  <a:ext uri="{FF2B5EF4-FFF2-40B4-BE49-F238E27FC236}">
                    <a16:creationId xmlns:a16="http://schemas.microsoft.com/office/drawing/2014/main" id="{91BB3284-A593-E3E9-A951-1F3583AEDE10}"/>
                  </a:ext>
                </a:extLst>
              </p:cNvPr>
              <p:cNvSpPr/>
              <p:nvPr/>
            </p:nvSpPr>
            <p:spPr>
              <a:xfrm>
                <a:off x="136399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3" name="Chevron 53">
                <a:extLst>
                  <a:ext uri="{FF2B5EF4-FFF2-40B4-BE49-F238E27FC236}">
                    <a16:creationId xmlns:a16="http://schemas.microsoft.com/office/drawing/2014/main" id="{9046AA64-90F0-DE0B-62DE-6CD8687D0AB2}"/>
                  </a:ext>
                </a:extLst>
              </p:cNvPr>
              <p:cNvSpPr/>
              <p:nvPr/>
            </p:nvSpPr>
            <p:spPr>
              <a:xfrm>
                <a:off x="148443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4" name="Chevron 54">
                <a:extLst>
                  <a:ext uri="{FF2B5EF4-FFF2-40B4-BE49-F238E27FC236}">
                    <a16:creationId xmlns:a16="http://schemas.microsoft.com/office/drawing/2014/main" id="{2804F316-806C-817A-2C57-9FC22C576DFC}"/>
                  </a:ext>
                </a:extLst>
              </p:cNvPr>
              <p:cNvSpPr/>
              <p:nvPr/>
            </p:nvSpPr>
            <p:spPr>
              <a:xfrm>
                <a:off x="160487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5" name="Chevron 55">
                <a:extLst>
                  <a:ext uri="{FF2B5EF4-FFF2-40B4-BE49-F238E27FC236}">
                    <a16:creationId xmlns:a16="http://schemas.microsoft.com/office/drawing/2014/main" id="{4AA81FBD-61B2-4398-F2FE-37F06EA332C1}"/>
                  </a:ext>
                </a:extLst>
              </p:cNvPr>
              <p:cNvSpPr/>
              <p:nvPr/>
            </p:nvSpPr>
            <p:spPr>
              <a:xfrm>
                <a:off x="172531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6" name="Chevron 75">
                <a:extLst>
                  <a:ext uri="{FF2B5EF4-FFF2-40B4-BE49-F238E27FC236}">
                    <a16:creationId xmlns:a16="http://schemas.microsoft.com/office/drawing/2014/main" id="{BFBDF6F1-3F7A-EE08-1729-B854923DA286}"/>
                  </a:ext>
                </a:extLst>
              </p:cNvPr>
              <p:cNvSpPr/>
              <p:nvPr/>
            </p:nvSpPr>
            <p:spPr>
              <a:xfrm>
                <a:off x="184575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7" name="Chevron 76">
                <a:extLst>
                  <a:ext uri="{FF2B5EF4-FFF2-40B4-BE49-F238E27FC236}">
                    <a16:creationId xmlns:a16="http://schemas.microsoft.com/office/drawing/2014/main" id="{AEB5BB7B-315A-87A9-76B1-3A201DF1F931}"/>
                  </a:ext>
                </a:extLst>
              </p:cNvPr>
              <p:cNvSpPr/>
              <p:nvPr/>
            </p:nvSpPr>
            <p:spPr>
              <a:xfrm>
                <a:off x="196619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8" name="Chevron 77">
                <a:extLst>
                  <a:ext uri="{FF2B5EF4-FFF2-40B4-BE49-F238E27FC236}">
                    <a16:creationId xmlns:a16="http://schemas.microsoft.com/office/drawing/2014/main" id="{D6EE4D26-FF4B-7567-B49B-FA165E813D5E}"/>
                  </a:ext>
                </a:extLst>
              </p:cNvPr>
              <p:cNvSpPr/>
              <p:nvPr/>
            </p:nvSpPr>
            <p:spPr>
              <a:xfrm>
                <a:off x="208663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9" name="Chevron 47">
                <a:extLst>
                  <a:ext uri="{FF2B5EF4-FFF2-40B4-BE49-F238E27FC236}">
                    <a16:creationId xmlns:a16="http://schemas.microsoft.com/office/drawing/2014/main" id="{F53AA35A-B57D-2551-2B4C-EFFC7FBD638E}"/>
                  </a:ext>
                </a:extLst>
              </p:cNvPr>
              <p:cNvSpPr/>
              <p:nvPr/>
            </p:nvSpPr>
            <p:spPr>
              <a:xfrm>
                <a:off x="220707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0" name="Chevron 48">
                <a:extLst>
                  <a:ext uri="{FF2B5EF4-FFF2-40B4-BE49-F238E27FC236}">
                    <a16:creationId xmlns:a16="http://schemas.microsoft.com/office/drawing/2014/main" id="{586F81DF-09E6-4724-7157-0E25C59D5A17}"/>
                  </a:ext>
                </a:extLst>
              </p:cNvPr>
              <p:cNvSpPr/>
              <p:nvPr/>
            </p:nvSpPr>
            <p:spPr>
              <a:xfrm>
                <a:off x="232751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1" name="Chevron 49">
                <a:extLst>
                  <a:ext uri="{FF2B5EF4-FFF2-40B4-BE49-F238E27FC236}">
                    <a16:creationId xmlns:a16="http://schemas.microsoft.com/office/drawing/2014/main" id="{76C1461F-7242-377E-D54B-B5A8C60B6153}"/>
                  </a:ext>
                </a:extLst>
              </p:cNvPr>
              <p:cNvSpPr/>
              <p:nvPr/>
            </p:nvSpPr>
            <p:spPr>
              <a:xfrm>
                <a:off x="244795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2" name="Chevron 50">
                <a:extLst>
                  <a:ext uri="{FF2B5EF4-FFF2-40B4-BE49-F238E27FC236}">
                    <a16:creationId xmlns:a16="http://schemas.microsoft.com/office/drawing/2014/main" id="{224C6957-5AD6-8DA6-F751-359661D5BB02}"/>
                  </a:ext>
                </a:extLst>
              </p:cNvPr>
              <p:cNvSpPr/>
              <p:nvPr/>
            </p:nvSpPr>
            <p:spPr>
              <a:xfrm>
                <a:off x="256839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3" name="Chevron 51">
                <a:extLst>
                  <a:ext uri="{FF2B5EF4-FFF2-40B4-BE49-F238E27FC236}">
                    <a16:creationId xmlns:a16="http://schemas.microsoft.com/office/drawing/2014/main" id="{D0EB2475-3E27-1BF2-5F9D-8BC84331138F}"/>
                  </a:ext>
                </a:extLst>
              </p:cNvPr>
              <p:cNvSpPr/>
              <p:nvPr/>
            </p:nvSpPr>
            <p:spPr>
              <a:xfrm>
                <a:off x="268883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4" name="Chevron 52">
                <a:extLst>
                  <a:ext uri="{FF2B5EF4-FFF2-40B4-BE49-F238E27FC236}">
                    <a16:creationId xmlns:a16="http://schemas.microsoft.com/office/drawing/2014/main" id="{B4486539-8DA1-4D8C-FC02-C1D4B2056561}"/>
                  </a:ext>
                </a:extLst>
              </p:cNvPr>
              <p:cNvSpPr/>
              <p:nvPr/>
            </p:nvSpPr>
            <p:spPr>
              <a:xfrm>
                <a:off x="280927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5" name="Chevron 53">
                <a:extLst>
                  <a:ext uri="{FF2B5EF4-FFF2-40B4-BE49-F238E27FC236}">
                    <a16:creationId xmlns:a16="http://schemas.microsoft.com/office/drawing/2014/main" id="{225DA8E5-9A8A-C9AA-EA89-9E6AB6481930}"/>
                  </a:ext>
                </a:extLst>
              </p:cNvPr>
              <p:cNvSpPr/>
              <p:nvPr/>
            </p:nvSpPr>
            <p:spPr>
              <a:xfrm>
                <a:off x="292971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6" name="Chevron 54">
                <a:extLst>
                  <a:ext uri="{FF2B5EF4-FFF2-40B4-BE49-F238E27FC236}">
                    <a16:creationId xmlns:a16="http://schemas.microsoft.com/office/drawing/2014/main" id="{5FAFDFD8-D100-5B2A-BF16-5268F8AE95D5}"/>
                  </a:ext>
                </a:extLst>
              </p:cNvPr>
              <p:cNvSpPr/>
              <p:nvPr/>
            </p:nvSpPr>
            <p:spPr>
              <a:xfrm>
                <a:off x="305015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7" name="Chevron 55">
                <a:extLst>
                  <a:ext uri="{FF2B5EF4-FFF2-40B4-BE49-F238E27FC236}">
                    <a16:creationId xmlns:a16="http://schemas.microsoft.com/office/drawing/2014/main" id="{0CAAC5B6-3766-EB09-228D-AEE3A141F0D3}"/>
                  </a:ext>
                </a:extLst>
              </p:cNvPr>
              <p:cNvSpPr/>
              <p:nvPr/>
            </p:nvSpPr>
            <p:spPr>
              <a:xfrm>
                <a:off x="317059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8" name="Chevron 75">
                <a:extLst>
                  <a:ext uri="{FF2B5EF4-FFF2-40B4-BE49-F238E27FC236}">
                    <a16:creationId xmlns:a16="http://schemas.microsoft.com/office/drawing/2014/main" id="{A4AD3FFD-AE1B-B605-CB11-8DFF4E213361}"/>
                  </a:ext>
                </a:extLst>
              </p:cNvPr>
              <p:cNvSpPr/>
              <p:nvPr/>
            </p:nvSpPr>
            <p:spPr>
              <a:xfrm>
                <a:off x="3291043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9" name="Chevron 48">
                <a:extLst>
                  <a:ext uri="{FF2B5EF4-FFF2-40B4-BE49-F238E27FC236}">
                    <a16:creationId xmlns:a16="http://schemas.microsoft.com/office/drawing/2014/main" id="{8BC7CDD3-C405-BE3B-6CEF-86E0F7BA9A15}"/>
                  </a:ext>
                </a:extLst>
              </p:cNvPr>
              <p:cNvSpPr/>
              <p:nvPr/>
            </p:nvSpPr>
            <p:spPr>
              <a:xfrm>
                <a:off x="341588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0" name="Chevron 49">
                <a:extLst>
                  <a:ext uri="{FF2B5EF4-FFF2-40B4-BE49-F238E27FC236}">
                    <a16:creationId xmlns:a16="http://schemas.microsoft.com/office/drawing/2014/main" id="{52FE406B-0276-6F99-C2E5-B6D099A61A6D}"/>
                  </a:ext>
                </a:extLst>
              </p:cNvPr>
              <p:cNvSpPr/>
              <p:nvPr/>
            </p:nvSpPr>
            <p:spPr>
              <a:xfrm>
                <a:off x="353632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1" name="Chevron 50">
                <a:extLst>
                  <a:ext uri="{FF2B5EF4-FFF2-40B4-BE49-F238E27FC236}">
                    <a16:creationId xmlns:a16="http://schemas.microsoft.com/office/drawing/2014/main" id="{FDADAE84-A1B0-BFD8-8A7B-42B69177519A}"/>
                  </a:ext>
                </a:extLst>
              </p:cNvPr>
              <p:cNvSpPr/>
              <p:nvPr/>
            </p:nvSpPr>
            <p:spPr>
              <a:xfrm>
                <a:off x="365676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2" name="Chevron 51">
                <a:extLst>
                  <a:ext uri="{FF2B5EF4-FFF2-40B4-BE49-F238E27FC236}">
                    <a16:creationId xmlns:a16="http://schemas.microsoft.com/office/drawing/2014/main" id="{5B731A00-81D0-A3E7-7D63-2A89241614C1}"/>
                  </a:ext>
                </a:extLst>
              </p:cNvPr>
              <p:cNvSpPr/>
              <p:nvPr/>
            </p:nvSpPr>
            <p:spPr>
              <a:xfrm>
                <a:off x="377720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3" name="Chevron 52">
                <a:extLst>
                  <a:ext uri="{FF2B5EF4-FFF2-40B4-BE49-F238E27FC236}">
                    <a16:creationId xmlns:a16="http://schemas.microsoft.com/office/drawing/2014/main" id="{DA50BFFA-ACA2-9899-2E7A-135BDAB9E974}"/>
                  </a:ext>
                </a:extLst>
              </p:cNvPr>
              <p:cNvSpPr/>
              <p:nvPr/>
            </p:nvSpPr>
            <p:spPr>
              <a:xfrm>
                <a:off x="389764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4" name="Chevron 53">
                <a:extLst>
                  <a:ext uri="{FF2B5EF4-FFF2-40B4-BE49-F238E27FC236}">
                    <a16:creationId xmlns:a16="http://schemas.microsoft.com/office/drawing/2014/main" id="{1B011AC2-5F88-E4CD-2B7D-D89F8C1B7269}"/>
                  </a:ext>
                </a:extLst>
              </p:cNvPr>
              <p:cNvSpPr/>
              <p:nvPr/>
            </p:nvSpPr>
            <p:spPr>
              <a:xfrm>
                <a:off x="401808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5" name="Chevron 54">
                <a:extLst>
                  <a:ext uri="{FF2B5EF4-FFF2-40B4-BE49-F238E27FC236}">
                    <a16:creationId xmlns:a16="http://schemas.microsoft.com/office/drawing/2014/main" id="{F45BEF92-41C7-A573-4F73-8541941349BC}"/>
                  </a:ext>
                </a:extLst>
              </p:cNvPr>
              <p:cNvSpPr/>
              <p:nvPr/>
            </p:nvSpPr>
            <p:spPr>
              <a:xfrm>
                <a:off x="413852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6" name="Chevron 55">
                <a:extLst>
                  <a:ext uri="{FF2B5EF4-FFF2-40B4-BE49-F238E27FC236}">
                    <a16:creationId xmlns:a16="http://schemas.microsoft.com/office/drawing/2014/main" id="{20DC97BA-58A2-CDE8-914A-6B025F69F09C}"/>
                  </a:ext>
                </a:extLst>
              </p:cNvPr>
              <p:cNvSpPr/>
              <p:nvPr/>
            </p:nvSpPr>
            <p:spPr>
              <a:xfrm>
                <a:off x="425896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7" name="Chevron 75">
                <a:extLst>
                  <a:ext uri="{FF2B5EF4-FFF2-40B4-BE49-F238E27FC236}">
                    <a16:creationId xmlns:a16="http://schemas.microsoft.com/office/drawing/2014/main" id="{AEF84841-E5EC-B6CA-65B7-ABA9C0637F9B}"/>
                  </a:ext>
                </a:extLst>
              </p:cNvPr>
              <p:cNvSpPr/>
              <p:nvPr/>
            </p:nvSpPr>
            <p:spPr>
              <a:xfrm>
                <a:off x="437940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8" name="Chevron 76">
                <a:extLst>
                  <a:ext uri="{FF2B5EF4-FFF2-40B4-BE49-F238E27FC236}">
                    <a16:creationId xmlns:a16="http://schemas.microsoft.com/office/drawing/2014/main" id="{1C80F9F0-0E99-458A-95F9-6136ABB48E52}"/>
                  </a:ext>
                </a:extLst>
              </p:cNvPr>
              <p:cNvSpPr/>
              <p:nvPr/>
            </p:nvSpPr>
            <p:spPr>
              <a:xfrm>
                <a:off x="449984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9" name="Chevron 77">
                <a:extLst>
                  <a:ext uri="{FF2B5EF4-FFF2-40B4-BE49-F238E27FC236}">
                    <a16:creationId xmlns:a16="http://schemas.microsoft.com/office/drawing/2014/main" id="{DDB5CD13-85A4-1CFE-C649-DB31EFCBF59C}"/>
                  </a:ext>
                </a:extLst>
              </p:cNvPr>
              <p:cNvSpPr/>
              <p:nvPr/>
            </p:nvSpPr>
            <p:spPr>
              <a:xfrm>
                <a:off x="462028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00" name="Chevron 47">
                <a:extLst>
                  <a:ext uri="{FF2B5EF4-FFF2-40B4-BE49-F238E27FC236}">
                    <a16:creationId xmlns:a16="http://schemas.microsoft.com/office/drawing/2014/main" id="{7797E433-6481-8014-3908-8028802F1D64}"/>
                  </a:ext>
                </a:extLst>
              </p:cNvPr>
              <p:cNvSpPr/>
              <p:nvPr/>
            </p:nvSpPr>
            <p:spPr>
              <a:xfrm>
                <a:off x="474072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74E8AFAA-7F37-83C4-289B-7E902DD7F4A2}"/>
                </a:ext>
              </a:extLst>
            </p:cNvPr>
            <p:cNvGrpSpPr/>
            <p:nvPr/>
          </p:nvGrpSpPr>
          <p:grpSpPr>
            <a:xfrm>
              <a:off x="8390507" y="1363744"/>
              <a:ext cx="3810202" cy="90312"/>
              <a:chOff x="761795" y="2374011"/>
              <a:chExt cx="3810202" cy="90312"/>
            </a:xfrm>
            <a:grpFill/>
          </p:grpSpPr>
          <p:sp>
            <p:nvSpPr>
              <p:cNvPr id="137" name="Chevron 47">
                <a:extLst>
                  <a:ext uri="{FF2B5EF4-FFF2-40B4-BE49-F238E27FC236}">
                    <a16:creationId xmlns:a16="http://schemas.microsoft.com/office/drawing/2014/main" id="{4BA0B333-EA1A-E97E-58B9-D1012E211A07}"/>
                  </a:ext>
                </a:extLst>
              </p:cNvPr>
              <p:cNvSpPr/>
              <p:nvPr/>
            </p:nvSpPr>
            <p:spPr>
              <a:xfrm>
                <a:off x="76179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8" name="Chevron 48">
                <a:extLst>
                  <a:ext uri="{FF2B5EF4-FFF2-40B4-BE49-F238E27FC236}">
                    <a16:creationId xmlns:a16="http://schemas.microsoft.com/office/drawing/2014/main" id="{0BAF6462-E6C4-176F-5021-39227B12B097}"/>
                  </a:ext>
                </a:extLst>
              </p:cNvPr>
              <p:cNvSpPr/>
              <p:nvPr/>
            </p:nvSpPr>
            <p:spPr>
              <a:xfrm>
                <a:off x="88223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9" name="Chevron 49">
                <a:extLst>
                  <a:ext uri="{FF2B5EF4-FFF2-40B4-BE49-F238E27FC236}">
                    <a16:creationId xmlns:a16="http://schemas.microsoft.com/office/drawing/2014/main" id="{DFFB572D-5849-A8CD-6422-37B212E0654F}"/>
                  </a:ext>
                </a:extLst>
              </p:cNvPr>
              <p:cNvSpPr/>
              <p:nvPr/>
            </p:nvSpPr>
            <p:spPr>
              <a:xfrm>
                <a:off x="100267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0" name="Chevron 50">
                <a:extLst>
                  <a:ext uri="{FF2B5EF4-FFF2-40B4-BE49-F238E27FC236}">
                    <a16:creationId xmlns:a16="http://schemas.microsoft.com/office/drawing/2014/main" id="{29530F79-91FE-2B0C-62DB-FB265F79ED1B}"/>
                  </a:ext>
                </a:extLst>
              </p:cNvPr>
              <p:cNvSpPr/>
              <p:nvPr/>
            </p:nvSpPr>
            <p:spPr>
              <a:xfrm>
                <a:off x="112311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1" name="Chevron 51">
                <a:extLst>
                  <a:ext uri="{FF2B5EF4-FFF2-40B4-BE49-F238E27FC236}">
                    <a16:creationId xmlns:a16="http://schemas.microsoft.com/office/drawing/2014/main" id="{CAAA8C81-C9EB-FDCF-312E-C60DECAE6F57}"/>
                  </a:ext>
                </a:extLst>
              </p:cNvPr>
              <p:cNvSpPr/>
              <p:nvPr/>
            </p:nvSpPr>
            <p:spPr>
              <a:xfrm>
                <a:off x="124355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2" name="Chevron 52">
                <a:extLst>
                  <a:ext uri="{FF2B5EF4-FFF2-40B4-BE49-F238E27FC236}">
                    <a16:creationId xmlns:a16="http://schemas.microsoft.com/office/drawing/2014/main" id="{155F9955-33E3-4E41-76E8-C3B1E1AD5E5A}"/>
                  </a:ext>
                </a:extLst>
              </p:cNvPr>
              <p:cNvSpPr/>
              <p:nvPr/>
            </p:nvSpPr>
            <p:spPr>
              <a:xfrm>
                <a:off x="136399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3" name="Chevron 53">
                <a:extLst>
                  <a:ext uri="{FF2B5EF4-FFF2-40B4-BE49-F238E27FC236}">
                    <a16:creationId xmlns:a16="http://schemas.microsoft.com/office/drawing/2014/main" id="{99707F70-1646-90F1-9EBD-021A3080822C}"/>
                  </a:ext>
                </a:extLst>
              </p:cNvPr>
              <p:cNvSpPr/>
              <p:nvPr/>
            </p:nvSpPr>
            <p:spPr>
              <a:xfrm>
                <a:off x="148443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4" name="Chevron 54">
                <a:extLst>
                  <a:ext uri="{FF2B5EF4-FFF2-40B4-BE49-F238E27FC236}">
                    <a16:creationId xmlns:a16="http://schemas.microsoft.com/office/drawing/2014/main" id="{7450D2EA-4304-A8BB-1969-88935467F251}"/>
                  </a:ext>
                </a:extLst>
              </p:cNvPr>
              <p:cNvSpPr/>
              <p:nvPr/>
            </p:nvSpPr>
            <p:spPr>
              <a:xfrm>
                <a:off x="160487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5" name="Chevron 55">
                <a:extLst>
                  <a:ext uri="{FF2B5EF4-FFF2-40B4-BE49-F238E27FC236}">
                    <a16:creationId xmlns:a16="http://schemas.microsoft.com/office/drawing/2014/main" id="{9BF1EA24-252F-AE95-E4A9-338E9B0D8D97}"/>
                  </a:ext>
                </a:extLst>
              </p:cNvPr>
              <p:cNvSpPr/>
              <p:nvPr/>
            </p:nvSpPr>
            <p:spPr>
              <a:xfrm>
                <a:off x="172531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6" name="Chevron 75">
                <a:extLst>
                  <a:ext uri="{FF2B5EF4-FFF2-40B4-BE49-F238E27FC236}">
                    <a16:creationId xmlns:a16="http://schemas.microsoft.com/office/drawing/2014/main" id="{0EA3BAE0-70FD-0140-78C0-32833C3015D6}"/>
                  </a:ext>
                </a:extLst>
              </p:cNvPr>
              <p:cNvSpPr/>
              <p:nvPr/>
            </p:nvSpPr>
            <p:spPr>
              <a:xfrm>
                <a:off x="184575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7" name="Chevron 76">
                <a:extLst>
                  <a:ext uri="{FF2B5EF4-FFF2-40B4-BE49-F238E27FC236}">
                    <a16:creationId xmlns:a16="http://schemas.microsoft.com/office/drawing/2014/main" id="{E5853E71-CDAD-A490-04C4-CA6FB398DEE8}"/>
                  </a:ext>
                </a:extLst>
              </p:cNvPr>
              <p:cNvSpPr/>
              <p:nvPr/>
            </p:nvSpPr>
            <p:spPr>
              <a:xfrm>
                <a:off x="196619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8" name="Chevron 77">
                <a:extLst>
                  <a:ext uri="{FF2B5EF4-FFF2-40B4-BE49-F238E27FC236}">
                    <a16:creationId xmlns:a16="http://schemas.microsoft.com/office/drawing/2014/main" id="{EA5E54AE-AB02-748A-BB61-EB1619D54FBE}"/>
                  </a:ext>
                </a:extLst>
              </p:cNvPr>
              <p:cNvSpPr/>
              <p:nvPr/>
            </p:nvSpPr>
            <p:spPr>
              <a:xfrm>
                <a:off x="208663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9" name="Chevron 47">
                <a:extLst>
                  <a:ext uri="{FF2B5EF4-FFF2-40B4-BE49-F238E27FC236}">
                    <a16:creationId xmlns:a16="http://schemas.microsoft.com/office/drawing/2014/main" id="{926D76E5-54C5-B21C-1E0C-7128D9DE02CC}"/>
                  </a:ext>
                </a:extLst>
              </p:cNvPr>
              <p:cNvSpPr/>
              <p:nvPr/>
            </p:nvSpPr>
            <p:spPr>
              <a:xfrm>
                <a:off x="220707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50" name="Chevron 48">
                <a:extLst>
                  <a:ext uri="{FF2B5EF4-FFF2-40B4-BE49-F238E27FC236}">
                    <a16:creationId xmlns:a16="http://schemas.microsoft.com/office/drawing/2014/main" id="{91898448-F8C3-B044-1F6F-0C65AD4E35BB}"/>
                  </a:ext>
                </a:extLst>
              </p:cNvPr>
              <p:cNvSpPr/>
              <p:nvPr/>
            </p:nvSpPr>
            <p:spPr>
              <a:xfrm>
                <a:off x="232751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51" name="Chevron 49">
                <a:extLst>
                  <a:ext uri="{FF2B5EF4-FFF2-40B4-BE49-F238E27FC236}">
                    <a16:creationId xmlns:a16="http://schemas.microsoft.com/office/drawing/2014/main" id="{48B0197B-20A1-3791-F242-64A101408F43}"/>
                  </a:ext>
                </a:extLst>
              </p:cNvPr>
              <p:cNvSpPr/>
              <p:nvPr/>
            </p:nvSpPr>
            <p:spPr>
              <a:xfrm>
                <a:off x="244795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52" name="Chevron 50">
                <a:extLst>
                  <a:ext uri="{FF2B5EF4-FFF2-40B4-BE49-F238E27FC236}">
                    <a16:creationId xmlns:a16="http://schemas.microsoft.com/office/drawing/2014/main" id="{CBAEE5B4-D1CD-BE0C-9CA5-8042FE1D5E43}"/>
                  </a:ext>
                </a:extLst>
              </p:cNvPr>
              <p:cNvSpPr/>
              <p:nvPr/>
            </p:nvSpPr>
            <p:spPr>
              <a:xfrm>
                <a:off x="256839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53" name="Chevron 51">
                <a:extLst>
                  <a:ext uri="{FF2B5EF4-FFF2-40B4-BE49-F238E27FC236}">
                    <a16:creationId xmlns:a16="http://schemas.microsoft.com/office/drawing/2014/main" id="{FB7BD93F-752B-D856-5273-4B04B769E2BA}"/>
                  </a:ext>
                </a:extLst>
              </p:cNvPr>
              <p:cNvSpPr/>
              <p:nvPr/>
            </p:nvSpPr>
            <p:spPr>
              <a:xfrm>
                <a:off x="268883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54" name="Chevron 52">
                <a:extLst>
                  <a:ext uri="{FF2B5EF4-FFF2-40B4-BE49-F238E27FC236}">
                    <a16:creationId xmlns:a16="http://schemas.microsoft.com/office/drawing/2014/main" id="{945FE38C-611F-874E-D252-1A2DFE9AD357}"/>
                  </a:ext>
                </a:extLst>
              </p:cNvPr>
              <p:cNvSpPr/>
              <p:nvPr/>
            </p:nvSpPr>
            <p:spPr>
              <a:xfrm>
                <a:off x="280927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55" name="Chevron 53">
                <a:extLst>
                  <a:ext uri="{FF2B5EF4-FFF2-40B4-BE49-F238E27FC236}">
                    <a16:creationId xmlns:a16="http://schemas.microsoft.com/office/drawing/2014/main" id="{D215A899-A351-97CF-AFED-204D263E5322}"/>
                  </a:ext>
                </a:extLst>
              </p:cNvPr>
              <p:cNvSpPr/>
              <p:nvPr/>
            </p:nvSpPr>
            <p:spPr>
              <a:xfrm>
                <a:off x="292971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56" name="Chevron 54">
                <a:extLst>
                  <a:ext uri="{FF2B5EF4-FFF2-40B4-BE49-F238E27FC236}">
                    <a16:creationId xmlns:a16="http://schemas.microsoft.com/office/drawing/2014/main" id="{22BF7C7B-6153-CFCD-003E-AD3CE4B5706F}"/>
                  </a:ext>
                </a:extLst>
              </p:cNvPr>
              <p:cNvSpPr/>
              <p:nvPr/>
            </p:nvSpPr>
            <p:spPr>
              <a:xfrm>
                <a:off x="305015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57" name="Chevron 55">
                <a:extLst>
                  <a:ext uri="{FF2B5EF4-FFF2-40B4-BE49-F238E27FC236}">
                    <a16:creationId xmlns:a16="http://schemas.microsoft.com/office/drawing/2014/main" id="{DCAFC87D-65D7-22DD-C8F6-1A25DB1DFE58}"/>
                  </a:ext>
                </a:extLst>
              </p:cNvPr>
              <p:cNvSpPr/>
              <p:nvPr/>
            </p:nvSpPr>
            <p:spPr>
              <a:xfrm>
                <a:off x="317059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58" name="Chevron 75">
                <a:extLst>
                  <a:ext uri="{FF2B5EF4-FFF2-40B4-BE49-F238E27FC236}">
                    <a16:creationId xmlns:a16="http://schemas.microsoft.com/office/drawing/2014/main" id="{FC24738C-49EA-2653-F80A-4E5E5755C172}"/>
                  </a:ext>
                </a:extLst>
              </p:cNvPr>
              <p:cNvSpPr/>
              <p:nvPr/>
            </p:nvSpPr>
            <p:spPr>
              <a:xfrm>
                <a:off x="3291043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59" name="Chevron 48">
                <a:extLst>
                  <a:ext uri="{FF2B5EF4-FFF2-40B4-BE49-F238E27FC236}">
                    <a16:creationId xmlns:a16="http://schemas.microsoft.com/office/drawing/2014/main" id="{ECD56BEA-ED5A-34CD-1F00-DB7F07B1337E}"/>
                  </a:ext>
                </a:extLst>
              </p:cNvPr>
              <p:cNvSpPr/>
              <p:nvPr/>
            </p:nvSpPr>
            <p:spPr>
              <a:xfrm>
                <a:off x="341588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60" name="Chevron 49">
                <a:extLst>
                  <a:ext uri="{FF2B5EF4-FFF2-40B4-BE49-F238E27FC236}">
                    <a16:creationId xmlns:a16="http://schemas.microsoft.com/office/drawing/2014/main" id="{AB56D33E-6C3D-2C35-CB9D-C41AC7AA67BA}"/>
                  </a:ext>
                </a:extLst>
              </p:cNvPr>
              <p:cNvSpPr/>
              <p:nvPr/>
            </p:nvSpPr>
            <p:spPr>
              <a:xfrm>
                <a:off x="353632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61" name="Chevron 50">
                <a:extLst>
                  <a:ext uri="{FF2B5EF4-FFF2-40B4-BE49-F238E27FC236}">
                    <a16:creationId xmlns:a16="http://schemas.microsoft.com/office/drawing/2014/main" id="{E4460E85-08CC-5110-FF9F-7CB1C90F3B1E}"/>
                  </a:ext>
                </a:extLst>
              </p:cNvPr>
              <p:cNvSpPr/>
              <p:nvPr/>
            </p:nvSpPr>
            <p:spPr>
              <a:xfrm>
                <a:off x="365676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62" name="Chevron 51">
                <a:extLst>
                  <a:ext uri="{FF2B5EF4-FFF2-40B4-BE49-F238E27FC236}">
                    <a16:creationId xmlns:a16="http://schemas.microsoft.com/office/drawing/2014/main" id="{875439EB-FBCF-7270-714F-B3DFD2AC0F32}"/>
                  </a:ext>
                </a:extLst>
              </p:cNvPr>
              <p:cNvSpPr/>
              <p:nvPr/>
            </p:nvSpPr>
            <p:spPr>
              <a:xfrm>
                <a:off x="377720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63" name="Chevron 52">
                <a:extLst>
                  <a:ext uri="{FF2B5EF4-FFF2-40B4-BE49-F238E27FC236}">
                    <a16:creationId xmlns:a16="http://schemas.microsoft.com/office/drawing/2014/main" id="{B88B369A-85BC-91B8-1D00-C6564AA25D40}"/>
                  </a:ext>
                </a:extLst>
              </p:cNvPr>
              <p:cNvSpPr/>
              <p:nvPr/>
            </p:nvSpPr>
            <p:spPr>
              <a:xfrm>
                <a:off x="389764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64" name="Chevron 53">
                <a:extLst>
                  <a:ext uri="{FF2B5EF4-FFF2-40B4-BE49-F238E27FC236}">
                    <a16:creationId xmlns:a16="http://schemas.microsoft.com/office/drawing/2014/main" id="{D2CAC410-FDD1-7D6E-D649-129705CE8ACE}"/>
                  </a:ext>
                </a:extLst>
              </p:cNvPr>
              <p:cNvSpPr/>
              <p:nvPr/>
            </p:nvSpPr>
            <p:spPr>
              <a:xfrm>
                <a:off x="401808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65" name="Chevron 54">
                <a:extLst>
                  <a:ext uri="{FF2B5EF4-FFF2-40B4-BE49-F238E27FC236}">
                    <a16:creationId xmlns:a16="http://schemas.microsoft.com/office/drawing/2014/main" id="{2F0A8806-CA98-37C3-F6A3-86F5C1D1F2DC}"/>
                  </a:ext>
                </a:extLst>
              </p:cNvPr>
              <p:cNvSpPr/>
              <p:nvPr/>
            </p:nvSpPr>
            <p:spPr>
              <a:xfrm>
                <a:off x="413852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66" name="Chevron 55">
                <a:extLst>
                  <a:ext uri="{FF2B5EF4-FFF2-40B4-BE49-F238E27FC236}">
                    <a16:creationId xmlns:a16="http://schemas.microsoft.com/office/drawing/2014/main" id="{80ED00AD-3F05-76BD-DAB5-215B656C5731}"/>
                  </a:ext>
                </a:extLst>
              </p:cNvPr>
              <p:cNvSpPr/>
              <p:nvPr/>
            </p:nvSpPr>
            <p:spPr>
              <a:xfrm>
                <a:off x="425896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67" name="Chevron 75">
                <a:extLst>
                  <a:ext uri="{FF2B5EF4-FFF2-40B4-BE49-F238E27FC236}">
                    <a16:creationId xmlns:a16="http://schemas.microsoft.com/office/drawing/2014/main" id="{820E01A8-D15F-AA4F-E61F-93F445DF93E5}"/>
                  </a:ext>
                </a:extLst>
              </p:cNvPr>
              <p:cNvSpPr/>
              <p:nvPr/>
            </p:nvSpPr>
            <p:spPr>
              <a:xfrm>
                <a:off x="437940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68" name="Chevron 76">
                <a:extLst>
                  <a:ext uri="{FF2B5EF4-FFF2-40B4-BE49-F238E27FC236}">
                    <a16:creationId xmlns:a16="http://schemas.microsoft.com/office/drawing/2014/main" id="{94496A40-F2D4-A4EA-497F-D66C8026190B}"/>
                  </a:ext>
                </a:extLst>
              </p:cNvPr>
              <p:cNvSpPr/>
              <p:nvPr/>
            </p:nvSpPr>
            <p:spPr>
              <a:xfrm>
                <a:off x="449984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88150129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 sz="900" dirty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0000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AE9F05-DA2D-4B16-9965-37043D7D9979}">
  <ds:schemaRefs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08562aa6-c0ad-4fb9-8a82-15409d3a28b4"/>
    <ds:schemaRef ds:uri="28627d7c-4416-4bc1-86cf-ca6c3a42a8f2"/>
  </ds:schemaRefs>
</ds:datastoreItem>
</file>

<file path=customXml/itemProps3.xml><?xml version="1.0" encoding="utf-8"?>
<ds:datastoreItem xmlns:ds="http://schemas.openxmlformats.org/officeDocument/2006/customXml" ds:itemID="{73405503-9376-4557-B310-B5CCAAE40D08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313</Words>
  <Application>Microsoft Office PowerPoint</Application>
  <PresentationFormat>Widescreen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Precursors to the concept of schizophrenia (mid 19th century concepts)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18</cp:revision>
  <dcterms:created xsi:type="dcterms:W3CDTF">2026-02-02T13:01:55Z</dcterms:created>
  <dcterms:modified xsi:type="dcterms:W3CDTF">2026-06-17T12:29:44Z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