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handoutMasterIdLst>
    <p:handoutMasterId r:id="rId7"/>
  </p:handoutMasterIdLst>
  <p:sldIdLst>
    <p:sldId id="1124" r:id="rId5"/>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62" userDrawn="1">
          <p15:clr>
            <a:srgbClr val="A4A3A4"/>
          </p15:clr>
        </p15:guide>
        <p15:guide id="2" pos="506" userDrawn="1">
          <p15:clr>
            <a:srgbClr val="A4A3A4"/>
          </p15:clr>
        </p15:guide>
        <p15:guide id="3" pos="642" userDrawn="1">
          <p15:clr>
            <a:srgbClr val="A4A3A4"/>
          </p15:clr>
        </p15:guide>
      </p15:sldGuideLst>
    </p:ext>
    <p:ext uri="{2D200454-40CA-4A62-9FC3-DE9A4176ACB9}">
      <p15:notesGuideLst xmlns:p15="http://schemas.microsoft.com/office/powerpoint/2012/main">
        <p15:guide id="1" orient="horz" pos="3090"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573105-B80B-BE77-4429-DCCE34DD9EC1}" name="Bella Cannava" initials="BC" userId="Bella Cannava" providerId="None"/>
  <p188:author id="{F5123D0B-7B15-8241-114F-0F509F9C0883}" name="Jerry Huang" initials="JH" userId="S::jerry.huang@primeglobalpeople.com::47175e71-6f0f-4bf1-922a-f2da50266449" providerId="AD"/>
  <p188:author id="{7679B62A-1C92-1318-9C0A-A485E2FEF9AC}" name="Fact check" initials="HR" userId="Fact check" providerId="None"/>
  <p188:author id="{A650F12B-C64C-074B-07F6-F48D2265D014}" name="Christoph U. Correll" initials="CC" userId="eaee6724343eddb1" providerId="Windows Live"/>
  <p188:author id="{FE79984B-3160-25DE-C8CF-73D178008414}" name="Andrea Raballo" initials="AR" userId="S::andrea.raballo@unipg.it::18afce67-ba15-43e6-b5a2-f8a59fe1ccb9" providerId="AD"/>
  <p188:author id="{C07A505D-5E7E-6BEB-4195-801D42364FA7}" name="Ceren Akdeniz Vogt" initials="CA" userId="S::cak@lundbeckfonden.com::6291f9b8-8487-4396-8769-615d243e0f4b" providerId="AD"/>
  <p188:author id="{F5456967-F741-A654-320C-431971991AEE}" name="Emma Bone" initials="EB" userId="Emma Bone" providerId="None"/>
  <p188:author id="{8EBDF5A9-C4BC-A8A8-CDF6-CD616BF5A6CC}" name="Lucy Helas" initials="LH" userId="Lucy Helas" providerId="None"/>
  <p188:author id="{F33448D5-5D31-AF39-23D4-F2806F1DAECB}" name="Hazel Ramwi" initials="HR" userId="Hazel Ramwi" providerId="None"/>
  <p188:author id="{418AA2D6-496A-47C3-5018-89298CC9AEF7}" name="Elliot Piper-Brown" initials="EP" userId="S::elliot.piper-brown@primeglobalpeople.com::f9f5c069-9888-4662-9765-c25bc9bb0b78" providerId="AD"/>
  <p188:author id="{B832B1DC-702B-2076-34F6-ABE5906ECE9E}" name="Sarah Ramsden" initials="SR" userId="Sarah Ramsden" providerId="None"/>
  <p188:author id="{FFE47EE6-A2F0-13A5-8EE8-3661DB1849A6}" name="Medical Writer" initials="MW"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4A6459"/>
    <a:srgbClr val="8FAB9F"/>
    <a:srgbClr val="C2D1CB"/>
    <a:srgbClr val="EBF0EE"/>
    <a:srgbClr val="D9D1CC"/>
    <a:srgbClr val="608273"/>
    <a:srgbClr val="42584F"/>
    <a:srgbClr val="BCCCC5"/>
    <a:srgbClr val="C6D4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919EEF-94A1-4D29-B680-FF08FB6FC65F}" v="2" dt="2026-06-12T12:41:49.929"/>
    <p1510:client id="{6729CB93-CDBB-4614-B762-F4F58F620CDF}" v="4" dt="2026-06-12T10:18:44.291"/>
    <p1510:client id="{E3B335FA-0DA1-4C4D-8A8E-5354B52C2DF9}" v="1" dt="2026-06-12T12:48:32.6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77" autoAdjust="0"/>
    <p:restoredTop sz="83462" autoAdjust="0"/>
  </p:normalViewPr>
  <p:slideViewPr>
    <p:cSldViewPr snapToGrid="0">
      <p:cViewPr varScale="1">
        <p:scale>
          <a:sx n="89" d="100"/>
          <a:sy n="89" d="100"/>
        </p:scale>
        <p:origin x="534" y="78"/>
      </p:cViewPr>
      <p:guideLst>
        <p:guide orient="horz" pos="1162"/>
        <p:guide pos="506"/>
        <p:guide pos="642"/>
      </p:guideLst>
    </p:cSldViewPr>
  </p:slideViewPr>
  <p:outlineViewPr>
    <p:cViewPr>
      <p:scale>
        <a:sx n="33" d="100"/>
        <a:sy n="33" d="100"/>
      </p:scale>
      <p:origin x="0" y="-7085"/>
    </p:cViewPr>
  </p:outlineViewPr>
  <p:notesTextViewPr>
    <p:cViewPr>
      <p:scale>
        <a:sx n="75" d="100"/>
        <a:sy n="75" d="100"/>
      </p:scale>
      <p:origin x="0" y="0"/>
    </p:cViewPr>
  </p:notesTextViewPr>
  <p:sorterViewPr>
    <p:cViewPr>
      <p:scale>
        <a:sx n="200" d="100"/>
        <a:sy n="200" d="100"/>
      </p:scale>
      <p:origin x="0" y="-3869"/>
    </p:cViewPr>
  </p:sorterViewPr>
  <p:notesViewPr>
    <p:cSldViewPr snapToGrid="0">
      <p:cViewPr varScale="1">
        <p:scale>
          <a:sx n="55" d="100"/>
          <a:sy n="55" d="100"/>
        </p:scale>
        <p:origin x="3307" y="58"/>
      </p:cViewPr>
      <p:guideLst>
        <p:guide orient="horz" pos="3090"/>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147A5D1-78D9-73CD-04BC-C494F79F0A74}"/>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B92AD42-838B-B6D9-5434-3B0E2999CEFA}"/>
              </a:ext>
            </a:extLst>
          </p:cNvPr>
          <p:cNvSpPr>
            <a:spLocks noGrp="1"/>
          </p:cNvSpPr>
          <p:nvPr>
            <p:ph type="dt" sz="quarter" idx="1"/>
          </p:nvPr>
        </p:nvSpPr>
        <p:spPr>
          <a:xfrm>
            <a:off x="3851275" y="0"/>
            <a:ext cx="2946400" cy="498475"/>
          </a:xfrm>
          <a:prstGeom prst="rect">
            <a:avLst/>
          </a:prstGeom>
        </p:spPr>
        <p:txBody>
          <a:bodyPr vert="horz" lIns="91440" tIns="45720" rIns="91440" bIns="45720" rtlCol="0"/>
          <a:lstStyle>
            <a:lvl1pPr algn="r">
              <a:defRPr sz="1200"/>
            </a:lvl1pPr>
          </a:lstStyle>
          <a:p>
            <a:fld id="{BF67739A-81E2-4A88-AD56-5A8C90A1F51B}" type="datetimeFigureOut">
              <a:rPr lang="en-GB" smtClean="0"/>
              <a:t>17/06/2026</a:t>
            </a:fld>
            <a:endParaRPr lang="en-GB"/>
          </a:p>
        </p:txBody>
      </p:sp>
      <p:sp>
        <p:nvSpPr>
          <p:cNvPr id="4" name="Footer Placeholder 3">
            <a:extLst>
              <a:ext uri="{FF2B5EF4-FFF2-40B4-BE49-F238E27FC236}">
                <a16:creationId xmlns:a16="http://schemas.microsoft.com/office/drawing/2014/main" id="{6C227DBA-17B0-1889-4231-27035059AF84}"/>
              </a:ext>
            </a:extLst>
          </p:cNvPr>
          <p:cNvSpPr>
            <a:spLocks noGrp="1"/>
          </p:cNvSpPr>
          <p:nvPr>
            <p:ph type="ftr" sz="quarter" idx="2"/>
          </p:nvPr>
        </p:nvSpPr>
        <p:spPr>
          <a:xfrm>
            <a:off x="0" y="9431338"/>
            <a:ext cx="2946400" cy="4984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278C003-4CFB-668A-9678-EA1592CF33BF}"/>
              </a:ext>
            </a:extLst>
          </p:cNvPr>
          <p:cNvSpPr>
            <a:spLocks noGrp="1"/>
          </p:cNvSpPr>
          <p:nvPr>
            <p:ph type="sldNum" sz="quarter" idx="3"/>
          </p:nvPr>
        </p:nvSpPr>
        <p:spPr>
          <a:xfrm>
            <a:off x="3851275" y="9431338"/>
            <a:ext cx="2946400" cy="498475"/>
          </a:xfrm>
          <a:prstGeom prst="rect">
            <a:avLst/>
          </a:prstGeom>
        </p:spPr>
        <p:txBody>
          <a:bodyPr vert="horz" lIns="91440" tIns="45720" rIns="91440" bIns="45720" rtlCol="0" anchor="b"/>
          <a:lstStyle>
            <a:lvl1pPr algn="r">
              <a:defRPr sz="1200"/>
            </a:lvl1pPr>
          </a:lstStyle>
          <a:p>
            <a:fld id="{F9DB583A-4674-4DF6-A202-82AA54B45F26}" type="slidenum">
              <a:rPr lang="en-GB" smtClean="0"/>
              <a:t>‹#›</a:t>
            </a:fld>
            <a:endParaRPr lang="en-GB"/>
          </a:p>
        </p:txBody>
      </p:sp>
    </p:spTree>
    <p:extLst>
      <p:ext uri="{BB962C8B-B14F-4D97-AF65-F5344CB8AC3E}">
        <p14:creationId xmlns:p14="http://schemas.microsoft.com/office/powerpoint/2010/main" val="124726135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27"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BEEAA615-5510-4769-A084-647B102C2045}" type="datetimeFigureOut">
              <a:rPr lang="en-GB" smtClean="0"/>
              <a:t>17/06/2026</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9E4441FC-7B67-43FA-BD36-9EFD361338B9}" type="slidenum">
              <a:rPr lang="en-GB" smtClean="0"/>
              <a:t>‹#›</a:t>
            </a:fld>
            <a:endParaRPr lang="en-GB"/>
          </a:p>
        </p:txBody>
      </p:sp>
    </p:spTree>
    <p:extLst>
      <p:ext uri="{BB962C8B-B14F-4D97-AF65-F5344CB8AC3E}">
        <p14:creationId xmlns:p14="http://schemas.microsoft.com/office/powerpoint/2010/main" val="3548910363"/>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7"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Bleuler reconceptualized Kraepelin’s original idea by adding to its scope of clinical illnesses which did not evolve into the kind of ‘terminal state’ of deterioration, considered by Kraepelin to be a defining feature of the disease.</a:t>
            </a:r>
            <a:r>
              <a:rPr lang="en-US" baseline="30000" dirty="0"/>
              <a:t>1</a:t>
            </a:r>
            <a:r>
              <a:rPr lang="en-US" dirty="0"/>
              <a:t> Bleuler introduced a fundamental distinction between basic (obligatory) and accessory (supplementary) symptoms of the schizophrenia. While the accessory symptoms comprised the delusions and hallucinations that today are commonly classified as ‘positive’ symptoms, the basic symptoms, which would be considered ‘negative’ symptoms today, included thought and speech derailment (‘loosening of associations’), volitional indeterminacy (‘ambivalence’), affective incongruence, and withdrawal from reality (‘autism’).</a:t>
            </a:r>
            <a:r>
              <a:rPr lang="en-US" baseline="30000" dirty="0"/>
              <a:t>1</a:t>
            </a:r>
            <a:r>
              <a:rPr lang="en-US" dirty="0"/>
              <a:t> It was the presence of the basic symptoms that defined schizophrenia diagnostically.</a:t>
            </a:r>
            <a:r>
              <a:rPr lang="en-US" baseline="30000" dirty="0"/>
              <a:t>1 </a:t>
            </a:r>
            <a:r>
              <a:rPr lang="en-US" dirty="0"/>
              <a:t>He considered these four symptoms to be unique to schizophrenia</a:t>
            </a:r>
            <a:r>
              <a:rPr lang="en-US" baseline="30000" dirty="0"/>
              <a:t> </a:t>
            </a:r>
            <a:r>
              <a:rPr lang="en-US" dirty="0"/>
              <a:t>and believed that many mild cases existed and considerably broadened the scope of the disease entity of schizophrenia, adding a substantial disease subgroup.</a:t>
            </a:r>
            <a:r>
              <a:rPr lang="en-US" baseline="30000" dirty="0"/>
              <a:t>2</a:t>
            </a:r>
            <a:endParaRPr lang="en-US" dirty="0"/>
          </a:p>
          <a:p>
            <a:endParaRPr lang="en-US" dirty="0"/>
          </a:p>
          <a:p>
            <a:r>
              <a:rPr lang="en-US" dirty="0"/>
              <a:t>References: </a:t>
            </a:r>
          </a:p>
          <a:p>
            <a:pPr marL="228600" indent="-228600">
              <a:buAutoNum type="arabicPeriod"/>
            </a:pPr>
            <a:r>
              <a:rPr lang="en-US" dirty="0" err="1"/>
              <a:t>Jablensky</a:t>
            </a:r>
            <a:r>
              <a:rPr lang="en-US" dirty="0"/>
              <a:t> A. The diagnostic concept of schizophrenia: its history, evolution, and future prospects. Dialogues Clin </a:t>
            </a:r>
            <a:r>
              <a:rPr lang="en-US" dirty="0" err="1"/>
              <a:t>Neurosci</a:t>
            </a:r>
            <a:r>
              <a:rPr lang="en-US" dirty="0"/>
              <a:t> 2010; 12: 271–287.</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Tandon R, Nasrallah HA, Keshavan KS. Schizophrenia, “just the facts” 4: clinical features and conceptualization. </a:t>
            </a:r>
            <a:r>
              <a:rPr lang="en-US" dirty="0" err="1"/>
              <a:t>Schizophr</a:t>
            </a:r>
            <a:r>
              <a:rPr lang="en-US" dirty="0"/>
              <a:t> Res 2009; 110: 1–23.</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Kendler KS. Kahlbaum, Hecker, and Kraepelin and the transition from psychiatric symptom complexes to empirical disease forms. Am J Psychiatry 2017; 174: 102–109.</a:t>
            </a:r>
          </a:p>
          <a:p>
            <a:pPr marL="228600" indent="-228600">
              <a:buFontTx/>
              <a:buAutoNum type="arabicPeriod"/>
              <a:defRPr/>
            </a:pPr>
            <a:r>
              <a:rPr lang="en-US" dirty="0"/>
              <a:t>Berrios GE. Schizophrenia: a conceptual history. Hist Psychiatry 2003; 14: 111–140.</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Raskin A. Bleuler and schizophrenia. Br J Psychiatry 1975; 127: 231–234.</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a:p>
          <a:p>
            <a:pPr marL="228600" indent="-228600">
              <a:buAutoNum type="arabicPeriod"/>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23297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4878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55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6360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4480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333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37201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5885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8168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19210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1004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6732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63174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715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8869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48847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1000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6075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27426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26935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94785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30651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08034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85283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106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42613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6596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74447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7249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34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09485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55670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53937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71348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92492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390652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27066778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47155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4" name="Group 233">
            <a:extLst>
              <a:ext uri="{FF2B5EF4-FFF2-40B4-BE49-F238E27FC236}">
                <a16:creationId xmlns:a16="http://schemas.microsoft.com/office/drawing/2014/main" id="{B6414C02-B708-AB86-D33E-CC6158D66147}"/>
              </a:ext>
            </a:extLst>
          </p:cNvPr>
          <p:cNvGrpSpPr/>
          <p:nvPr/>
        </p:nvGrpSpPr>
        <p:grpSpPr>
          <a:xfrm>
            <a:off x="4865962" y="1450541"/>
            <a:ext cx="3166109" cy="601018"/>
            <a:chOff x="554990" y="1450541"/>
            <a:chExt cx="3166109" cy="601018"/>
          </a:xfrm>
        </p:grpSpPr>
        <p:grpSp>
          <p:nvGrpSpPr>
            <p:cNvPr id="235" name="Group 234">
              <a:extLst>
                <a:ext uri="{FF2B5EF4-FFF2-40B4-BE49-F238E27FC236}">
                  <a16:creationId xmlns:a16="http://schemas.microsoft.com/office/drawing/2014/main" id="{32954C30-5A23-FF5D-C269-851DBC3F2CFD}"/>
                </a:ext>
              </a:extLst>
            </p:cNvPr>
            <p:cNvGrpSpPr/>
            <p:nvPr/>
          </p:nvGrpSpPr>
          <p:grpSpPr>
            <a:xfrm>
              <a:off x="554990" y="1450541"/>
              <a:ext cx="279400" cy="541020"/>
              <a:chOff x="554990" y="1614170"/>
              <a:chExt cx="279400" cy="541020"/>
            </a:xfrm>
          </p:grpSpPr>
          <p:sp>
            <p:nvSpPr>
              <p:cNvPr id="237" name="Oval 236">
                <a:extLst>
                  <a:ext uri="{FF2B5EF4-FFF2-40B4-BE49-F238E27FC236}">
                    <a16:creationId xmlns:a16="http://schemas.microsoft.com/office/drawing/2014/main" id="{76A0985F-81C4-B499-352C-C495E40A1304}"/>
                  </a:ext>
                </a:extLst>
              </p:cNvPr>
              <p:cNvSpPr/>
              <p:nvPr/>
            </p:nvSpPr>
            <p:spPr>
              <a:xfrm>
                <a:off x="554990" y="1875790"/>
                <a:ext cx="279400" cy="279400"/>
              </a:xfrm>
              <a:prstGeom prst="ellipse">
                <a:avLst/>
              </a:prstGeom>
              <a:solidFill>
                <a:schemeClr val="bg1"/>
              </a:solidFill>
              <a:ln w="76200">
                <a:solidFill>
                  <a:srgbClr val="8FAB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38" name="Straight Connector 237">
                <a:extLst>
                  <a:ext uri="{FF2B5EF4-FFF2-40B4-BE49-F238E27FC236}">
                    <a16:creationId xmlns:a16="http://schemas.microsoft.com/office/drawing/2014/main" id="{84701A23-59C9-2C85-ADE3-4A756819CEB6}"/>
                  </a:ext>
                </a:extLst>
              </p:cNvPr>
              <p:cNvCxnSpPr/>
              <p:nvPr/>
            </p:nvCxnSpPr>
            <p:spPr>
              <a:xfrm>
                <a:off x="688340" y="1614170"/>
                <a:ext cx="0" cy="261620"/>
              </a:xfrm>
              <a:prstGeom prst="line">
                <a:avLst/>
              </a:prstGeom>
              <a:solidFill>
                <a:schemeClr val="bg1"/>
              </a:solidFill>
              <a:ln w="76200">
                <a:solidFill>
                  <a:srgbClr val="8FAB9F"/>
                </a:solidFill>
              </a:ln>
            </p:spPr>
            <p:style>
              <a:lnRef idx="2">
                <a:schemeClr val="accent1">
                  <a:shade val="50000"/>
                </a:schemeClr>
              </a:lnRef>
              <a:fillRef idx="1">
                <a:schemeClr val="accent1"/>
              </a:fillRef>
              <a:effectRef idx="0">
                <a:schemeClr val="accent1"/>
              </a:effectRef>
              <a:fontRef idx="minor">
                <a:schemeClr val="lt1"/>
              </a:fontRef>
            </p:style>
          </p:cxnSp>
        </p:grpSp>
        <p:sp>
          <p:nvSpPr>
            <p:cNvPr id="236" name="TextBox 235">
              <a:extLst>
                <a:ext uri="{FF2B5EF4-FFF2-40B4-BE49-F238E27FC236}">
                  <a16:creationId xmlns:a16="http://schemas.microsoft.com/office/drawing/2014/main" id="{F44FA5B6-90C9-B2D0-1871-B7BFC79D0913}"/>
                </a:ext>
              </a:extLst>
            </p:cNvPr>
            <p:cNvSpPr txBox="1"/>
            <p:nvPr/>
          </p:nvSpPr>
          <p:spPr>
            <a:xfrm>
              <a:off x="861640" y="1651449"/>
              <a:ext cx="2859459" cy="400110"/>
            </a:xfrm>
            <a:prstGeom prst="rect">
              <a:avLst/>
            </a:prstGeom>
            <a:noFill/>
          </p:spPr>
          <p:txBody>
            <a:bodyPr wrap="square">
              <a:spAutoFit/>
            </a:bodyPr>
            <a:lstStyle/>
            <a:p>
              <a:r>
                <a:rPr lang="en-US" sz="2000" b="1" noProof="0" dirty="0">
                  <a:solidFill>
                    <a:srgbClr val="8FAB9F"/>
                  </a:solidFill>
                  <a:effectLst/>
                  <a:latin typeface="+mj-lt"/>
                </a:rPr>
                <a:t>Late‑19th century</a:t>
              </a:r>
              <a:endParaRPr lang="en-US" sz="2000" b="1" noProof="0" dirty="0">
                <a:solidFill>
                  <a:srgbClr val="8FAB9F"/>
                </a:solidFill>
                <a:latin typeface="+mj-lt"/>
              </a:endParaRPr>
            </a:p>
          </p:txBody>
        </p:sp>
      </p:grpSp>
      <p:grpSp>
        <p:nvGrpSpPr>
          <p:cNvPr id="239" name="Group 238">
            <a:extLst>
              <a:ext uri="{FF2B5EF4-FFF2-40B4-BE49-F238E27FC236}">
                <a16:creationId xmlns:a16="http://schemas.microsoft.com/office/drawing/2014/main" id="{CD87EE80-A18B-28F9-B9BF-617C42D42B5F}"/>
              </a:ext>
            </a:extLst>
          </p:cNvPr>
          <p:cNvGrpSpPr/>
          <p:nvPr/>
        </p:nvGrpSpPr>
        <p:grpSpPr>
          <a:xfrm>
            <a:off x="9756590" y="1450541"/>
            <a:ext cx="2588639" cy="601018"/>
            <a:chOff x="554990" y="1450541"/>
            <a:chExt cx="2588639" cy="601018"/>
          </a:xfrm>
        </p:grpSpPr>
        <p:grpSp>
          <p:nvGrpSpPr>
            <p:cNvPr id="240" name="Group 239">
              <a:extLst>
                <a:ext uri="{FF2B5EF4-FFF2-40B4-BE49-F238E27FC236}">
                  <a16:creationId xmlns:a16="http://schemas.microsoft.com/office/drawing/2014/main" id="{D794400B-2C08-1597-8AD2-0D910C497466}"/>
                </a:ext>
              </a:extLst>
            </p:cNvPr>
            <p:cNvGrpSpPr/>
            <p:nvPr/>
          </p:nvGrpSpPr>
          <p:grpSpPr>
            <a:xfrm>
              <a:off x="554990" y="1450541"/>
              <a:ext cx="279400" cy="541020"/>
              <a:chOff x="554990" y="1614170"/>
              <a:chExt cx="279400" cy="541020"/>
            </a:xfrm>
          </p:grpSpPr>
          <p:sp>
            <p:nvSpPr>
              <p:cNvPr id="242" name="Oval 241">
                <a:extLst>
                  <a:ext uri="{FF2B5EF4-FFF2-40B4-BE49-F238E27FC236}">
                    <a16:creationId xmlns:a16="http://schemas.microsoft.com/office/drawing/2014/main" id="{1486FCDE-5CD9-8D33-F428-402912836B50}"/>
                  </a:ext>
                </a:extLst>
              </p:cNvPr>
              <p:cNvSpPr/>
              <p:nvPr/>
            </p:nvSpPr>
            <p:spPr>
              <a:xfrm>
                <a:off x="554990" y="1875790"/>
                <a:ext cx="279400" cy="279400"/>
              </a:xfrm>
              <a:prstGeom prst="ellipse">
                <a:avLst/>
              </a:prstGeom>
              <a:solidFill>
                <a:schemeClr val="bg1"/>
              </a:solidFill>
              <a:ln w="76200">
                <a:solidFill>
                  <a:schemeClr val="tx2">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43" name="Straight Connector 242">
                <a:extLst>
                  <a:ext uri="{FF2B5EF4-FFF2-40B4-BE49-F238E27FC236}">
                    <a16:creationId xmlns:a16="http://schemas.microsoft.com/office/drawing/2014/main" id="{83F39AFB-9AB6-C6DD-0945-29DB53DE7C1B}"/>
                  </a:ext>
                </a:extLst>
              </p:cNvPr>
              <p:cNvCxnSpPr/>
              <p:nvPr/>
            </p:nvCxnSpPr>
            <p:spPr>
              <a:xfrm>
                <a:off x="688340" y="1614170"/>
                <a:ext cx="0" cy="261620"/>
              </a:xfrm>
              <a:prstGeom prst="line">
                <a:avLst/>
              </a:prstGeom>
              <a:solidFill>
                <a:schemeClr val="bg1"/>
              </a:solidFill>
              <a:ln w="76200">
                <a:solidFill>
                  <a:schemeClr val="tx2">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41" name="TextBox 240">
              <a:hlinkClick r:id="" action="ppaction://noaction"/>
              <a:extLst>
                <a:ext uri="{FF2B5EF4-FFF2-40B4-BE49-F238E27FC236}">
                  <a16:creationId xmlns:a16="http://schemas.microsoft.com/office/drawing/2014/main" id="{9BAD28B4-4799-BDFB-FB97-EF26DB39F7CC}"/>
                </a:ext>
              </a:extLst>
            </p:cNvPr>
            <p:cNvSpPr txBox="1"/>
            <p:nvPr/>
          </p:nvSpPr>
          <p:spPr>
            <a:xfrm>
              <a:off x="861640" y="1651449"/>
              <a:ext cx="2281989" cy="400110"/>
            </a:xfrm>
            <a:prstGeom prst="rect">
              <a:avLst/>
            </a:prstGeom>
            <a:noFill/>
          </p:spPr>
          <p:txBody>
            <a:bodyPr wrap="square">
              <a:spAutoFit/>
            </a:bodyPr>
            <a:lstStyle/>
            <a:p>
              <a:r>
                <a:rPr lang="en-US" sz="2000" b="1" noProof="0" dirty="0">
                  <a:solidFill>
                    <a:schemeClr val="accent1">
                      <a:lumMod val="20000"/>
                      <a:lumOff val="80000"/>
                    </a:schemeClr>
                  </a:solidFill>
                  <a:effectLst/>
                  <a:latin typeface="+mj-lt"/>
                </a:rPr>
                <a:t>20th century</a:t>
              </a:r>
              <a:endParaRPr lang="en-US" sz="2000" b="1" noProof="0" dirty="0">
                <a:solidFill>
                  <a:schemeClr val="accent1">
                    <a:lumMod val="20000"/>
                    <a:lumOff val="80000"/>
                  </a:schemeClr>
                </a:solidFill>
                <a:latin typeface="+mj-lt"/>
              </a:endParaRPr>
            </a:p>
          </p:txBody>
        </p:sp>
      </p:grpSp>
      <p:grpSp>
        <p:nvGrpSpPr>
          <p:cNvPr id="244" name="Group 243">
            <a:extLst>
              <a:ext uri="{FF2B5EF4-FFF2-40B4-BE49-F238E27FC236}">
                <a16:creationId xmlns:a16="http://schemas.microsoft.com/office/drawing/2014/main" id="{3C286135-4B1F-3CD2-275D-6B316BF59308}"/>
              </a:ext>
            </a:extLst>
          </p:cNvPr>
          <p:cNvGrpSpPr/>
          <p:nvPr/>
        </p:nvGrpSpPr>
        <p:grpSpPr>
          <a:xfrm>
            <a:off x="554990" y="1450541"/>
            <a:ext cx="2588639" cy="601018"/>
            <a:chOff x="554990" y="1450541"/>
            <a:chExt cx="2588639" cy="601018"/>
          </a:xfrm>
        </p:grpSpPr>
        <p:grpSp>
          <p:nvGrpSpPr>
            <p:cNvPr id="245" name="Group 244">
              <a:extLst>
                <a:ext uri="{FF2B5EF4-FFF2-40B4-BE49-F238E27FC236}">
                  <a16:creationId xmlns:a16="http://schemas.microsoft.com/office/drawing/2014/main" id="{48EC8882-AFC3-C0D1-000F-77F7A9080635}"/>
                </a:ext>
              </a:extLst>
            </p:cNvPr>
            <p:cNvGrpSpPr/>
            <p:nvPr/>
          </p:nvGrpSpPr>
          <p:grpSpPr>
            <a:xfrm>
              <a:off x="554990" y="1450541"/>
              <a:ext cx="279400" cy="541020"/>
              <a:chOff x="554990" y="1614170"/>
              <a:chExt cx="279400" cy="541020"/>
            </a:xfrm>
          </p:grpSpPr>
          <p:sp>
            <p:nvSpPr>
              <p:cNvPr id="247" name="Oval 246">
                <a:extLst>
                  <a:ext uri="{FF2B5EF4-FFF2-40B4-BE49-F238E27FC236}">
                    <a16:creationId xmlns:a16="http://schemas.microsoft.com/office/drawing/2014/main" id="{641A3DCB-F588-E1DD-4717-1A86B5117F82}"/>
                  </a:ext>
                </a:extLst>
              </p:cNvPr>
              <p:cNvSpPr/>
              <p:nvPr/>
            </p:nvSpPr>
            <p:spPr>
              <a:xfrm>
                <a:off x="554990" y="1875790"/>
                <a:ext cx="279400" cy="279400"/>
              </a:xfrm>
              <a:prstGeom prst="ellipse">
                <a:avLst/>
              </a:prstGeom>
              <a:solidFill>
                <a:schemeClr val="bg1"/>
              </a:solidFill>
              <a:ln w="76200">
                <a:solidFill>
                  <a:schemeClr val="tx2">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48" name="Straight Connector 247">
                <a:extLst>
                  <a:ext uri="{FF2B5EF4-FFF2-40B4-BE49-F238E27FC236}">
                    <a16:creationId xmlns:a16="http://schemas.microsoft.com/office/drawing/2014/main" id="{3BE0394A-55CB-8183-3391-DDF9C63F36DB}"/>
                  </a:ext>
                </a:extLst>
              </p:cNvPr>
              <p:cNvCxnSpPr/>
              <p:nvPr/>
            </p:nvCxnSpPr>
            <p:spPr>
              <a:xfrm>
                <a:off x="688340" y="1614170"/>
                <a:ext cx="0" cy="261620"/>
              </a:xfrm>
              <a:prstGeom prst="line">
                <a:avLst/>
              </a:prstGeom>
              <a:solidFill>
                <a:schemeClr val="bg1"/>
              </a:solidFill>
              <a:ln w="76200">
                <a:solidFill>
                  <a:schemeClr val="tx2">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46" name="TextBox 245">
              <a:hlinkClick r:id="" action="ppaction://noaction"/>
              <a:extLst>
                <a:ext uri="{FF2B5EF4-FFF2-40B4-BE49-F238E27FC236}">
                  <a16:creationId xmlns:a16="http://schemas.microsoft.com/office/drawing/2014/main" id="{0F518701-C98E-ED50-DE1C-FDB2918890DE}"/>
                </a:ext>
              </a:extLst>
            </p:cNvPr>
            <p:cNvSpPr txBox="1"/>
            <p:nvPr/>
          </p:nvSpPr>
          <p:spPr>
            <a:xfrm>
              <a:off x="861640" y="1651449"/>
              <a:ext cx="2281989" cy="400110"/>
            </a:xfrm>
            <a:prstGeom prst="rect">
              <a:avLst/>
            </a:prstGeom>
            <a:noFill/>
          </p:spPr>
          <p:txBody>
            <a:bodyPr wrap="square">
              <a:spAutoFit/>
            </a:bodyPr>
            <a:lstStyle/>
            <a:p>
              <a:r>
                <a:rPr lang="en-US" sz="2000" b="1" noProof="0" dirty="0">
                  <a:solidFill>
                    <a:schemeClr val="accent1">
                      <a:lumMod val="20000"/>
                      <a:lumOff val="80000"/>
                    </a:schemeClr>
                  </a:solidFill>
                  <a:effectLst/>
                  <a:latin typeface="+mj-lt"/>
                </a:rPr>
                <a:t>Mid‑19th century</a:t>
              </a:r>
              <a:endParaRPr lang="en-US" sz="2000" b="1" noProof="0" dirty="0">
                <a:solidFill>
                  <a:schemeClr val="accent1">
                    <a:lumMod val="20000"/>
                    <a:lumOff val="80000"/>
                  </a:schemeClr>
                </a:solidFill>
                <a:latin typeface="+mj-lt"/>
              </a:endParaRPr>
            </a:p>
          </p:txBody>
        </p:sp>
      </p:grpSp>
      <p:sp>
        <p:nvSpPr>
          <p:cNvPr id="2" name="Text Placeholder 1">
            <a:extLst>
              <a:ext uri="{FF2B5EF4-FFF2-40B4-BE49-F238E27FC236}">
                <a16:creationId xmlns:a16="http://schemas.microsoft.com/office/drawing/2014/main" id="{57AD699F-BC36-81B8-F784-629CB6845D57}"/>
              </a:ext>
            </a:extLst>
          </p:cNvPr>
          <p:cNvSpPr>
            <a:spLocks noGrp="1"/>
          </p:cNvSpPr>
          <p:nvPr>
            <p:ph type="body" sz="quarter" idx="17"/>
          </p:nvPr>
        </p:nvSpPr>
        <p:spPr>
          <a:xfrm>
            <a:off x="539749" y="539750"/>
            <a:ext cx="9213851" cy="266676"/>
          </a:xfrm>
        </p:spPr>
        <p:txBody>
          <a:bodyPr/>
          <a:lstStyle/>
          <a:p>
            <a:r>
              <a:rPr lang="en-US" noProof="0" dirty="0"/>
              <a:t>Schizophrenia – History, definitions, and diagnosis</a:t>
            </a:r>
          </a:p>
          <a:p>
            <a:endParaRPr lang="en-US" noProof="0" dirty="0"/>
          </a:p>
        </p:txBody>
      </p:sp>
      <p:sp>
        <p:nvSpPr>
          <p:cNvPr id="268" name="Title 267">
            <a:extLst>
              <a:ext uri="{FF2B5EF4-FFF2-40B4-BE49-F238E27FC236}">
                <a16:creationId xmlns:a16="http://schemas.microsoft.com/office/drawing/2014/main" id="{FA1A2B8A-9124-B304-132A-7DCEEABB866D}"/>
              </a:ext>
            </a:extLst>
          </p:cNvPr>
          <p:cNvSpPr>
            <a:spLocks noGrp="1"/>
          </p:cNvSpPr>
          <p:nvPr>
            <p:ph type="title"/>
          </p:nvPr>
        </p:nvSpPr>
        <p:spPr>
          <a:xfrm>
            <a:off x="539749" y="814388"/>
            <a:ext cx="11204015" cy="331787"/>
          </a:xfrm>
        </p:spPr>
        <p:txBody>
          <a:bodyPr/>
          <a:lstStyle/>
          <a:p>
            <a:r>
              <a:rPr lang="en-US" noProof="0" dirty="0"/>
              <a:t>Precursors to the concept of schizophrenia (late 19</a:t>
            </a:r>
            <a:r>
              <a:rPr lang="en-US" baseline="30000" noProof="0" dirty="0"/>
              <a:t>th</a:t>
            </a:r>
            <a:r>
              <a:rPr lang="en-US" noProof="0" dirty="0"/>
              <a:t> century concepts)</a:t>
            </a:r>
          </a:p>
        </p:txBody>
      </p:sp>
      <p:sp>
        <p:nvSpPr>
          <p:cNvPr id="273" name="Content Placeholder 3">
            <a:extLst>
              <a:ext uri="{FF2B5EF4-FFF2-40B4-BE49-F238E27FC236}">
                <a16:creationId xmlns:a16="http://schemas.microsoft.com/office/drawing/2014/main" id="{A4761080-8763-8AA4-323C-815F04ACD5E8}"/>
              </a:ext>
            </a:extLst>
          </p:cNvPr>
          <p:cNvSpPr>
            <a:spLocks noGrp="1"/>
          </p:cNvSpPr>
          <p:nvPr>
            <p:ph sz="half" idx="20"/>
          </p:nvPr>
        </p:nvSpPr>
        <p:spPr>
          <a:xfrm>
            <a:off x="6235700" y="2133401"/>
            <a:ext cx="5410200" cy="3247121"/>
          </a:xfrm>
        </p:spPr>
        <p:txBody>
          <a:bodyPr lIns="180000" tIns="144000" rIns="144000" bIns="144000"/>
          <a:lstStyle/>
          <a:p>
            <a:pPr marL="0" indent="0">
              <a:buNone/>
            </a:pPr>
            <a:r>
              <a:rPr lang="en-US" b="1" noProof="0" dirty="0"/>
              <a:t>Eugen Bleuler: the group of schizophrenia</a:t>
            </a:r>
          </a:p>
          <a:p>
            <a:pPr>
              <a:spcBef>
                <a:spcPts val="600"/>
              </a:spcBef>
            </a:pPr>
            <a:r>
              <a:rPr lang="en-US" noProof="0" dirty="0"/>
              <a:t>In 1911, Bleuler reconceptualized ‘dementia praecox’ as ‘schizophrenia’, reframing this as a group of disorders (the schizophrenias)</a:t>
            </a:r>
            <a:r>
              <a:rPr lang="en-US" baseline="30000" noProof="0" dirty="0"/>
              <a:t>1-4 </a:t>
            </a:r>
          </a:p>
          <a:p>
            <a:pPr>
              <a:spcBef>
                <a:spcPts val="600"/>
              </a:spcBef>
            </a:pPr>
            <a:r>
              <a:rPr lang="en-US" noProof="0" dirty="0"/>
              <a:t>Bleuler rejected the inevitable deterioration of schizophrenia, instead considering the course and outcome to be variable</a:t>
            </a:r>
            <a:r>
              <a:rPr lang="en-US" baseline="30000" noProof="0" dirty="0"/>
              <a:t>1,2</a:t>
            </a:r>
          </a:p>
          <a:p>
            <a:pPr>
              <a:spcBef>
                <a:spcPts val="600"/>
              </a:spcBef>
            </a:pPr>
            <a:r>
              <a:rPr lang="en-US" noProof="0" dirty="0"/>
              <a:t>He identified the ‘</a:t>
            </a:r>
            <a:r>
              <a:rPr lang="en-US" b="1" noProof="0" dirty="0"/>
              <a:t>four</a:t>
            </a:r>
            <a:r>
              <a:rPr lang="en-US" noProof="0" dirty="0"/>
              <a:t> </a:t>
            </a:r>
            <a:r>
              <a:rPr lang="en-US" b="1" noProof="0" dirty="0"/>
              <a:t>As</a:t>
            </a:r>
            <a:r>
              <a:rPr lang="en-US" noProof="0" dirty="0"/>
              <a:t>’ as fundamental basic symptoms of schizophrenia: Affective blunting, loosening of Associations, Ambivalence, and Autism</a:t>
            </a:r>
            <a:r>
              <a:rPr lang="en-US" baseline="30000" noProof="0" dirty="0"/>
              <a:t>1,2,5 </a:t>
            </a:r>
          </a:p>
        </p:txBody>
      </p:sp>
      <p:sp>
        <p:nvSpPr>
          <p:cNvPr id="280" name="Text Placeholder 279">
            <a:extLst>
              <a:ext uri="{FF2B5EF4-FFF2-40B4-BE49-F238E27FC236}">
                <a16:creationId xmlns:a16="http://schemas.microsoft.com/office/drawing/2014/main" id="{A8D9DF8F-7C01-3F1F-14F7-D5F38A6F9399}"/>
              </a:ext>
            </a:extLst>
          </p:cNvPr>
          <p:cNvSpPr>
            <a:spLocks noGrp="1"/>
          </p:cNvSpPr>
          <p:nvPr>
            <p:ph type="body" sz="quarter" idx="18"/>
          </p:nvPr>
        </p:nvSpPr>
        <p:spPr/>
        <p:txBody>
          <a:bodyPr/>
          <a:lstStyle/>
          <a:p>
            <a:r>
              <a:rPr lang="en-US" noProof="0" dirty="0"/>
              <a:t>1. </a:t>
            </a:r>
            <a:r>
              <a:rPr lang="en-US" noProof="0" dirty="0" err="1"/>
              <a:t>Jablensky</a:t>
            </a:r>
            <a:r>
              <a:rPr lang="en-US" noProof="0" dirty="0"/>
              <a:t>. Dialogues Clin </a:t>
            </a:r>
            <a:r>
              <a:rPr lang="en-US" noProof="0" dirty="0" err="1"/>
              <a:t>Neurosci</a:t>
            </a:r>
            <a:r>
              <a:rPr lang="en-US" noProof="0" dirty="0"/>
              <a:t> 2010;12:271–287; 2. Tandon et al. </a:t>
            </a:r>
            <a:r>
              <a:rPr lang="en-US" noProof="0" dirty="0" err="1"/>
              <a:t>Schizophr</a:t>
            </a:r>
            <a:r>
              <a:rPr lang="en-US" noProof="0" dirty="0"/>
              <a:t> Res 2009;110:1–23; 3 Kendler. Am J </a:t>
            </a:r>
            <a:r>
              <a:rPr lang="en-US" noProof="0" dirty="0" err="1"/>
              <a:t>Psychiatr</a:t>
            </a:r>
            <a:r>
              <a:rPr lang="en-US" noProof="0" dirty="0"/>
              <a:t> 2017;174:102–109; </a:t>
            </a:r>
            <a:br>
              <a:rPr lang="en-US" noProof="0" dirty="0"/>
            </a:br>
            <a:r>
              <a:rPr lang="en-US" noProof="0" dirty="0"/>
              <a:t>4. </a:t>
            </a:r>
            <a:r>
              <a:rPr lang="en-US" dirty="0"/>
              <a:t>Berrios. Hist Psychiatry 2003;14:111–140; </a:t>
            </a:r>
            <a:r>
              <a:rPr lang="en-US" noProof="0" dirty="0"/>
              <a:t>5. Raskin. Br J Psychiatry 1975;127:231–234</a:t>
            </a:r>
          </a:p>
        </p:txBody>
      </p:sp>
      <p:sp>
        <p:nvSpPr>
          <p:cNvPr id="125" name="Rectangle 124">
            <a:extLst>
              <a:ext uri="{FF2B5EF4-FFF2-40B4-BE49-F238E27FC236}">
                <a16:creationId xmlns:a16="http://schemas.microsoft.com/office/drawing/2014/main" id="{58C23218-AB04-0D13-2DBA-297E3F8E2547}"/>
              </a:ext>
            </a:extLst>
          </p:cNvPr>
          <p:cNvSpPr/>
          <p:nvPr/>
        </p:nvSpPr>
        <p:spPr>
          <a:xfrm>
            <a:off x="0" y="1275897"/>
            <a:ext cx="12192000" cy="296340"/>
          </a:xfrm>
          <a:prstGeom prst="rect">
            <a:avLst/>
          </a:prstGeom>
          <a:gradFill>
            <a:gsLst>
              <a:gs pos="44000">
                <a:srgbClr val="8FAB9F"/>
              </a:gs>
              <a:gs pos="100000">
                <a:srgbClr val="608273"/>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26" name="Group 125">
            <a:extLst>
              <a:ext uri="{FF2B5EF4-FFF2-40B4-BE49-F238E27FC236}">
                <a16:creationId xmlns:a16="http://schemas.microsoft.com/office/drawing/2014/main" id="{62B70F45-A337-44F6-8A9A-CC159AB7749C}"/>
              </a:ext>
            </a:extLst>
          </p:cNvPr>
          <p:cNvGrpSpPr/>
          <p:nvPr/>
        </p:nvGrpSpPr>
        <p:grpSpPr>
          <a:xfrm>
            <a:off x="61283" y="1378911"/>
            <a:ext cx="12069435" cy="90312"/>
            <a:chOff x="131274" y="1363744"/>
            <a:chExt cx="12069435" cy="90312"/>
          </a:xfrm>
          <a:solidFill>
            <a:schemeClr val="bg1"/>
          </a:solidFill>
        </p:grpSpPr>
        <p:grpSp>
          <p:nvGrpSpPr>
            <p:cNvPr id="127" name="Group 126">
              <a:extLst>
                <a:ext uri="{FF2B5EF4-FFF2-40B4-BE49-F238E27FC236}">
                  <a16:creationId xmlns:a16="http://schemas.microsoft.com/office/drawing/2014/main" id="{A787B128-4EDF-832B-1875-6A20948B504F}"/>
                </a:ext>
              </a:extLst>
            </p:cNvPr>
            <p:cNvGrpSpPr/>
            <p:nvPr/>
          </p:nvGrpSpPr>
          <p:grpSpPr>
            <a:xfrm>
              <a:off x="131274" y="1363744"/>
              <a:ext cx="4051082" cy="90312"/>
              <a:chOff x="761795" y="2374011"/>
              <a:chExt cx="4051082" cy="90312"/>
            </a:xfrm>
            <a:grpFill/>
          </p:grpSpPr>
          <p:sp>
            <p:nvSpPr>
              <p:cNvPr id="196" name="Chevron 47">
                <a:extLst>
                  <a:ext uri="{FF2B5EF4-FFF2-40B4-BE49-F238E27FC236}">
                    <a16:creationId xmlns:a16="http://schemas.microsoft.com/office/drawing/2014/main" id="{2E98D9D9-B0A7-64B2-3EC4-22CF7D79BE2B}"/>
                  </a:ext>
                </a:extLst>
              </p:cNvPr>
              <p:cNvSpPr/>
              <p:nvPr/>
            </p:nvSpPr>
            <p:spPr>
              <a:xfrm>
                <a:off x="7617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7" name="Chevron 48">
                <a:extLst>
                  <a:ext uri="{FF2B5EF4-FFF2-40B4-BE49-F238E27FC236}">
                    <a16:creationId xmlns:a16="http://schemas.microsoft.com/office/drawing/2014/main" id="{A40F4135-A361-4DCE-3E3C-E68DD5C46DD4}"/>
                  </a:ext>
                </a:extLst>
              </p:cNvPr>
              <p:cNvSpPr/>
              <p:nvPr/>
            </p:nvSpPr>
            <p:spPr>
              <a:xfrm>
                <a:off x="8822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8" name="Chevron 49">
                <a:extLst>
                  <a:ext uri="{FF2B5EF4-FFF2-40B4-BE49-F238E27FC236}">
                    <a16:creationId xmlns:a16="http://schemas.microsoft.com/office/drawing/2014/main" id="{0EC69CD3-A5F7-9DE1-F35C-77F284EB6E6B}"/>
                  </a:ext>
                </a:extLst>
              </p:cNvPr>
              <p:cNvSpPr/>
              <p:nvPr/>
            </p:nvSpPr>
            <p:spPr>
              <a:xfrm>
                <a:off x="10026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9" name="Chevron 50">
                <a:extLst>
                  <a:ext uri="{FF2B5EF4-FFF2-40B4-BE49-F238E27FC236}">
                    <a16:creationId xmlns:a16="http://schemas.microsoft.com/office/drawing/2014/main" id="{F2F70A83-85E9-7D7C-C71A-17F2F13148F2}"/>
                  </a:ext>
                </a:extLst>
              </p:cNvPr>
              <p:cNvSpPr/>
              <p:nvPr/>
            </p:nvSpPr>
            <p:spPr>
              <a:xfrm>
                <a:off x="11231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0" name="Chevron 51">
                <a:extLst>
                  <a:ext uri="{FF2B5EF4-FFF2-40B4-BE49-F238E27FC236}">
                    <a16:creationId xmlns:a16="http://schemas.microsoft.com/office/drawing/2014/main" id="{130C60A9-F2DF-0337-F1FA-DC017D0B61EC}"/>
                  </a:ext>
                </a:extLst>
              </p:cNvPr>
              <p:cNvSpPr/>
              <p:nvPr/>
            </p:nvSpPr>
            <p:spPr>
              <a:xfrm>
                <a:off x="12435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1" name="Chevron 52">
                <a:extLst>
                  <a:ext uri="{FF2B5EF4-FFF2-40B4-BE49-F238E27FC236}">
                    <a16:creationId xmlns:a16="http://schemas.microsoft.com/office/drawing/2014/main" id="{466E348A-614C-2D52-53C0-3B19F1BA3061}"/>
                  </a:ext>
                </a:extLst>
              </p:cNvPr>
              <p:cNvSpPr/>
              <p:nvPr/>
            </p:nvSpPr>
            <p:spPr>
              <a:xfrm>
                <a:off x="13639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2" name="Chevron 53">
                <a:extLst>
                  <a:ext uri="{FF2B5EF4-FFF2-40B4-BE49-F238E27FC236}">
                    <a16:creationId xmlns:a16="http://schemas.microsoft.com/office/drawing/2014/main" id="{052B1C19-5FB5-70EB-DD06-7E3A962B530C}"/>
                  </a:ext>
                </a:extLst>
              </p:cNvPr>
              <p:cNvSpPr/>
              <p:nvPr/>
            </p:nvSpPr>
            <p:spPr>
              <a:xfrm>
                <a:off x="14844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3" name="Chevron 54">
                <a:extLst>
                  <a:ext uri="{FF2B5EF4-FFF2-40B4-BE49-F238E27FC236}">
                    <a16:creationId xmlns:a16="http://schemas.microsoft.com/office/drawing/2014/main" id="{B83AC5E0-B543-D357-78B4-F0D0BA9B5B14}"/>
                  </a:ext>
                </a:extLst>
              </p:cNvPr>
              <p:cNvSpPr/>
              <p:nvPr/>
            </p:nvSpPr>
            <p:spPr>
              <a:xfrm>
                <a:off x="16048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4" name="Chevron 55">
                <a:extLst>
                  <a:ext uri="{FF2B5EF4-FFF2-40B4-BE49-F238E27FC236}">
                    <a16:creationId xmlns:a16="http://schemas.microsoft.com/office/drawing/2014/main" id="{98A7904D-220B-D824-5FE2-8710995EAA97}"/>
                  </a:ext>
                </a:extLst>
              </p:cNvPr>
              <p:cNvSpPr/>
              <p:nvPr/>
            </p:nvSpPr>
            <p:spPr>
              <a:xfrm>
                <a:off x="17253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5" name="Chevron 75">
                <a:extLst>
                  <a:ext uri="{FF2B5EF4-FFF2-40B4-BE49-F238E27FC236}">
                    <a16:creationId xmlns:a16="http://schemas.microsoft.com/office/drawing/2014/main" id="{B48CE73F-D4A5-77FD-2A44-870CF771EFEE}"/>
                  </a:ext>
                </a:extLst>
              </p:cNvPr>
              <p:cNvSpPr/>
              <p:nvPr/>
            </p:nvSpPr>
            <p:spPr>
              <a:xfrm>
                <a:off x="18457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6" name="Chevron 76">
                <a:extLst>
                  <a:ext uri="{FF2B5EF4-FFF2-40B4-BE49-F238E27FC236}">
                    <a16:creationId xmlns:a16="http://schemas.microsoft.com/office/drawing/2014/main" id="{7EB21345-42A7-5BC3-44DD-15CDAE9FF63D}"/>
                  </a:ext>
                </a:extLst>
              </p:cNvPr>
              <p:cNvSpPr/>
              <p:nvPr/>
            </p:nvSpPr>
            <p:spPr>
              <a:xfrm>
                <a:off x="19661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7" name="Chevron 77">
                <a:extLst>
                  <a:ext uri="{FF2B5EF4-FFF2-40B4-BE49-F238E27FC236}">
                    <a16:creationId xmlns:a16="http://schemas.microsoft.com/office/drawing/2014/main" id="{E60BCC69-2E86-59D6-2230-6211B38BFA7A}"/>
                  </a:ext>
                </a:extLst>
              </p:cNvPr>
              <p:cNvSpPr/>
              <p:nvPr/>
            </p:nvSpPr>
            <p:spPr>
              <a:xfrm>
                <a:off x="20866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8" name="Chevron 47">
                <a:extLst>
                  <a:ext uri="{FF2B5EF4-FFF2-40B4-BE49-F238E27FC236}">
                    <a16:creationId xmlns:a16="http://schemas.microsoft.com/office/drawing/2014/main" id="{C28B2390-3BA1-1681-3E9E-0CE0102F9C7D}"/>
                  </a:ext>
                </a:extLst>
              </p:cNvPr>
              <p:cNvSpPr/>
              <p:nvPr/>
            </p:nvSpPr>
            <p:spPr>
              <a:xfrm>
                <a:off x="22070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9" name="Chevron 48">
                <a:extLst>
                  <a:ext uri="{FF2B5EF4-FFF2-40B4-BE49-F238E27FC236}">
                    <a16:creationId xmlns:a16="http://schemas.microsoft.com/office/drawing/2014/main" id="{E1A8EBB7-05F4-860E-AB89-25848AC8F2BC}"/>
                  </a:ext>
                </a:extLst>
              </p:cNvPr>
              <p:cNvSpPr/>
              <p:nvPr/>
            </p:nvSpPr>
            <p:spPr>
              <a:xfrm>
                <a:off x="23275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0" name="Chevron 49">
                <a:extLst>
                  <a:ext uri="{FF2B5EF4-FFF2-40B4-BE49-F238E27FC236}">
                    <a16:creationId xmlns:a16="http://schemas.microsoft.com/office/drawing/2014/main" id="{18CFA9B7-9FA7-BF1A-2D69-CCBE5C189A10}"/>
                  </a:ext>
                </a:extLst>
              </p:cNvPr>
              <p:cNvSpPr/>
              <p:nvPr/>
            </p:nvSpPr>
            <p:spPr>
              <a:xfrm>
                <a:off x="24479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1" name="Chevron 50">
                <a:extLst>
                  <a:ext uri="{FF2B5EF4-FFF2-40B4-BE49-F238E27FC236}">
                    <a16:creationId xmlns:a16="http://schemas.microsoft.com/office/drawing/2014/main" id="{808EB784-6286-F9CB-52A1-8385A096BD26}"/>
                  </a:ext>
                </a:extLst>
              </p:cNvPr>
              <p:cNvSpPr/>
              <p:nvPr/>
            </p:nvSpPr>
            <p:spPr>
              <a:xfrm>
                <a:off x="25683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2" name="Chevron 51">
                <a:extLst>
                  <a:ext uri="{FF2B5EF4-FFF2-40B4-BE49-F238E27FC236}">
                    <a16:creationId xmlns:a16="http://schemas.microsoft.com/office/drawing/2014/main" id="{6C571D3E-55CA-6126-5D09-E3C6EF979EF5}"/>
                  </a:ext>
                </a:extLst>
              </p:cNvPr>
              <p:cNvSpPr/>
              <p:nvPr/>
            </p:nvSpPr>
            <p:spPr>
              <a:xfrm>
                <a:off x="26888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3" name="Chevron 52">
                <a:extLst>
                  <a:ext uri="{FF2B5EF4-FFF2-40B4-BE49-F238E27FC236}">
                    <a16:creationId xmlns:a16="http://schemas.microsoft.com/office/drawing/2014/main" id="{5073939B-C2BC-29F5-6D53-7A577A24538D}"/>
                  </a:ext>
                </a:extLst>
              </p:cNvPr>
              <p:cNvSpPr/>
              <p:nvPr/>
            </p:nvSpPr>
            <p:spPr>
              <a:xfrm>
                <a:off x="28092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4" name="Chevron 53">
                <a:extLst>
                  <a:ext uri="{FF2B5EF4-FFF2-40B4-BE49-F238E27FC236}">
                    <a16:creationId xmlns:a16="http://schemas.microsoft.com/office/drawing/2014/main" id="{D965617B-89D8-3255-DAA6-FF8413C7AA9A}"/>
                  </a:ext>
                </a:extLst>
              </p:cNvPr>
              <p:cNvSpPr/>
              <p:nvPr/>
            </p:nvSpPr>
            <p:spPr>
              <a:xfrm>
                <a:off x="29297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5" name="Chevron 54">
                <a:extLst>
                  <a:ext uri="{FF2B5EF4-FFF2-40B4-BE49-F238E27FC236}">
                    <a16:creationId xmlns:a16="http://schemas.microsoft.com/office/drawing/2014/main" id="{FF1448BF-C28A-C702-7F80-EF97CAFF8D47}"/>
                  </a:ext>
                </a:extLst>
              </p:cNvPr>
              <p:cNvSpPr/>
              <p:nvPr/>
            </p:nvSpPr>
            <p:spPr>
              <a:xfrm>
                <a:off x="30501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6" name="Chevron 55">
                <a:extLst>
                  <a:ext uri="{FF2B5EF4-FFF2-40B4-BE49-F238E27FC236}">
                    <a16:creationId xmlns:a16="http://schemas.microsoft.com/office/drawing/2014/main" id="{AF13D268-2F23-7663-E2A6-18B99358E2AC}"/>
                  </a:ext>
                </a:extLst>
              </p:cNvPr>
              <p:cNvSpPr/>
              <p:nvPr/>
            </p:nvSpPr>
            <p:spPr>
              <a:xfrm>
                <a:off x="31705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7" name="Chevron 75">
                <a:extLst>
                  <a:ext uri="{FF2B5EF4-FFF2-40B4-BE49-F238E27FC236}">
                    <a16:creationId xmlns:a16="http://schemas.microsoft.com/office/drawing/2014/main" id="{EE95764B-7E24-E892-1AA3-7FC3075EC018}"/>
                  </a:ext>
                </a:extLst>
              </p:cNvPr>
              <p:cNvSpPr/>
              <p:nvPr/>
            </p:nvSpPr>
            <p:spPr>
              <a:xfrm>
                <a:off x="3291043"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8" name="Chevron 48">
                <a:extLst>
                  <a:ext uri="{FF2B5EF4-FFF2-40B4-BE49-F238E27FC236}">
                    <a16:creationId xmlns:a16="http://schemas.microsoft.com/office/drawing/2014/main" id="{6B8579CF-BCA7-127A-E58C-27E45247B100}"/>
                  </a:ext>
                </a:extLst>
              </p:cNvPr>
              <p:cNvSpPr/>
              <p:nvPr/>
            </p:nvSpPr>
            <p:spPr>
              <a:xfrm>
                <a:off x="34158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9" name="Chevron 49">
                <a:extLst>
                  <a:ext uri="{FF2B5EF4-FFF2-40B4-BE49-F238E27FC236}">
                    <a16:creationId xmlns:a16="http://schemas.microsoft.com/office/drawing/2014/main" id="{2604DB61-31FA-F87F-E53D-B6FA59405315}"/>
                  </a:ext>
                </a:extLst>
              </p:cNvPr>
              <p:cNvSpPr/>
              <p:nvPr/>
            </p:nvSpPr>
            <p:spPr>
              <a:xfrm>
                <a:off x="35363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0" name="Chevron 50">
                <a:extLst>
                  <a:ext uri="{FF2B5EF4-FFF2-40B4-BE49-F238E27FC236}">
                    <a16:creationId xmlns:a16="http://schemas.microsoft.com/office/drawing/2014/main" id="{4CBD8D0A-8AD1-3A1A-4685-6E956D502E58}"/>
                  </a:ext>
                </a:extLst>
              </p:cNvPr>
              <p:cNvSpPr/>
              <p:nvPr/>
            </p:nvSpPr>
            <p:spPr>
              <a:xfrm>
                <a:off x="36567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1" name="Chevron 51">
                <a:extLst>
                  <a:ext uri="{FF2B5EF4-FFF2-40B4-BE49-F238E27FC236}">
                    <a16:creationId xmlns:a16="http://schemas.microsoft.com/office/drawing/2014/main" id="{C25E768D-B3F7-7374-24BD-06F36ECFDDFB}"/>
                  </a:ext>
                </a:extLst>
              </p:cNvPr>
              <p:cNvSpPr/>
              <p:nvPr/>
            </p:nvSpPr>
            <p:spPr>
              <a:xfrm>
                <a:off x="37772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2" name="Chevron 52">
                <a:extLst>
                  <a:ext uri="{FF2B5EF4-FFF2-40B4-BE49-F238E27FC236}">
                    <a16:creationId xmlns:a16="http://schemas.microsoft.com/office/drawing/2014/main" id="{33CBAE5C-2549-CE06-EF44-0CDD32F917AA}"/>
                  </a:ext>
                </a:extLst>
              </p:cNvPr>
              <p:cNvSpPr/>
              <p:nvPr/>
            </p:nvSpPr>
            <p:spPr>
              <a:xfrm>
                <a:off x="38976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3" name="Chevron 53">
                <a:extLst>
                  <a:ext uri="{FF2B5EF4-FFF2-40B4-BE49-F238E27FC236}">
                    <a16:creationId xmlns:a16="http://schemas.microsoft.com/office/drawing/2014/main" id="{739F2E67-50E7-B210-5B90-5804F2AEB2B1}"/>
                  </a:ext>
                </a:extLst>
              </p:cNvPr>
              <p:cNvSpPr/>
              <p:nvPr/>
            </p:nvSpPr>
            <p:spPr>
              <a:xfrm>
                <a:off x="40180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4" name="Chevron 54">
                <a:extLst>
                  <a:ext uri="{FF2B5EF4-FFF2-40B4-BE49-F238E27FC236}">
                    <a16:creationId xmlns:a16="http://schemas.microsoft.com/office/drawing/2014/main" id="{4BAC9E55-92A8-EFBE-25C7-5C3062286F0F}"/>
                  </a:ext>
                </a:extLst>
              </p:cNvPr>
              <p:cNvSpPr/>
              <p:nvPr/>
            </p:nvSpPr>
            <p:spPr>
              <a:xfrm>
                <a:off x="41385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5" name="Chevron 55">
                <a:extLst>
                  <a:ext uri="{FF2B5EF4-FFF2-40B4-BE49-F238E27FC236}">
                    <a16:creationId xmlns:a16="http://schemas.microsoft.com/office/drawing/2014/main" id="{99A2BA46-8941-62DC-B41C-070381DCE514}"/>
                  </a:ext>
                </a:extLst>
              </p:cNvPr>
              <p:cNvSpPr/>
              <p:nvPr/>
            </p:nvSpPr>
            <p:spPr>
              <a:xfrm>
                <a:off x="42589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6" name="Chevron 75">
                <a:extLst>
                  <a:ext uri="{FF2B5EF4-FFF2-40B4-BE49-F238E27FC236}">
                    <a16:creationId xmlns:a16="http://schemas.microsoft.com/office/drawing/2014/main" id="{9B14586D-F49C-437A-9D0F-2E530842BA16}"/>
                  </a:ext>
                </a:extLst>
              </p:cNvPr>
              <p:cNvSpPr/>
              <p:nvPr/>
            </p:nvSpPr>
            <p:spPr>
              <a:xfrm>
                <a:off x="43794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7" name="Chevron 76">
                <a:extLst>
                  <a:ext uri="{FF2B5EF4-FFF2-40B4-BE49-F238E27FC236}">
                    <a16:creationId xmlns:a16="http://schemas.microsoft.com/office/drawing/2014/main" id="{E717383C-A7D1-861D-8665-CB2E65166A49}"/>
                  </a:ext>
                </a:extLst>
              </p:cNvPr>
              <p:cNvSpPr/>
              <p:nvPr/>
            </p:nvSpPr>
            <p:spPr>
              <a:xfrm>
                <a:off x="44998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8" name="Chevron 77">
                <a:extLst>
                  <a:ext uri="{FF2B5EF4-FFF2-40B4-BE49-F238E27FC236}">
                    <a16:creationId xmlns:a16="http://schemas.microsoft.com/office/drawing/2014/main" id="{1AE3A652-BCAB-1339-0F6B-0324317DE655}"/>
                  </a:ext>
                </a:extLst>
              </p:cNvPr>
              <p:cNvSpPr/>
              <p:nvPr/>
            </p:nvSpPr>
            <p:spPr>
              <a:xfrm>
                <a:off x="46202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9" name="Chevron 47">
                <a:extLst>
                  <a:ext uri="{FF2B5EF4-FFF2-40B4-BE49-F238E27FC236}">
                    <a16:creationId xmlns:a16="http://schemas.microsoft.com/office/drawing/2014/main" id="{58A361D7-2444-4B0E-8406-42A93942736F}"/>
                  </a:ext>
                </a:extLst>
              </p:cNvPr>
              <p:cNvSpPr/>
              <p:nvPr/>
            </p:nvSpPr>
            <p:spPr>
              <a:xfrm>
                <a:off x="47407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nvGrpSpPr>
            <p:cNvPr id="128" name="Group 127">
              <a:extLst>
                <a:ext uri="{FF2B5EF4-FFF2-40B4-BE49-F238E27FC236}">
                  <a16:creationId xmlns:a16="http://schemas.microsoft.com/office/drawing/2014/main" id="{F0D33441-3FB4-BC21-CB60-392AC83D82BA}"/>
                </a:ext>
              </a:extLst>
            </p:cNvPr>
            <p:cNvGrpSpPr/>
            <p:nvPr/>
          </p:nvGrpSpPr>
          <p:grpSpPr>
            <a:xfrm>
              <a:off x="4260890" y="1363744"/>
              <a:ext cx="4051082" cy="90312"/>
              <a:chOff x="761795" y="2374011"/>
              <a:chExt cx="4051082" cy="90312"/>
            </a:xfrm>
            <a:grpFill/>
          </p:grpSpPr>
          <p:sp>
            <p:nvSpPr>
              <p:cNvPr id="162" name="Chevron 47">
                <a:extLst>
                  <a:ext uri="{FF2B5EF4-FFF2-40B4-BE49-F238E27FC236}">
                    <a16:creationId xmlns:a16="http://schemas.microsoft.com/office/drawing/2014/main" id="{24A48A58-A44F-30CE-96D1-93E8A2C04B30}"/>
                  </a:ext>
                </a:extLst>
              </p:cNvPr>
              <p:cNvSpPr/>
              <p:nvPr/>
            </p:nvSpPr>
            <p:spPr>
              <a:xfrm>
                <a:off x="7617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3" name="Chevron 48">
                <a:extLst>
                  <a:ext uri="{FF2B5EF4-FFF2-40B4-BE49-F238E27FC236}">
                    <a16:creationId xmlns:a16="http://schemas.microsoft.com/office/drawing/2014/main" id="{3AE50C3F-125B-BA14-5B73-438957F9C41A}"/>
                  </a:ext>
                </a:extLst>
              </p:cNvPr>
              <p:cNvSpPr/>
              <p:nvPr/>
            </p:nvSpPr>
            <p:spPr>
              <a:xfrm>
                <a:off x="8822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4" name="Chevron 49">
                <a:extLst>
                  <a:ext uri="{FF2B5EF4-FFF2-40B4-BE49-F238E27FC236}">
                    <a16:creationId xmlns:a16="http://schemas.microsoft.com/office/drawing/2014/main" id="{DEDC83A4-39B2-D27D-FF32-1D413D5A2A39}"/>
                  </a:ext>
                </a:extLst>
              </p:cNvPr>
              <p:cNvSpPr/>
              <p:nvPr/>
            </p:nvSpPr>
            <p:spPr>
              <a:xfrm>
                <a:off x="10026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5" name="Chevron 50">
                <a:extLst>
                  <a:ext uri="{FF2B5EF4-FFF2-40B4-BE49-F238E27FC236}">
                    <a16:creationId xmlns:a16="http://schemas.microsoft.com/office/drawing/2014/main" id="{E21F5772-118E-819A-25B9-4A20F61E9B08}"/>
                  </a:ext>
                </a:extLst>
              </p:cNvPr>
              <p:cNvSpPr/>
              <p:nvPr/>
            </p:nvSpPr>
            <p:spPr>
              <a:xfrm>
                <a:off x="11231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6" name="Chevron 51">
                <a:extLst>
                  <a:ext uri="{FF2B5EF4-FFF2-40B4-BE49-F238E27FC236}">
                    <a16:creationId xmlns:a16="http://schemas.microsoft.com/office/drawing/2014/main" id="{3EC69F9E-8DC5-DB03-67AE-7EFA54E008DA}"/>
                  </a:ext>
                </a:extLst>
              </p:cNvPr>
              <p:cNvSpPr/>
              <p:nvPr/>
            </p:nvSpPr>
            <p:spPr>
              <a:xfrm>
                <a:off x="12435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7" name="Chevron 52">
                <a:extLst>
                  <a:ext uri="{FF2B5EF4-FFF2-40B4-BE49-F238E27FC236}">
                    <a16:creationId xmlns:a16="http://schemas.microsoft.com/office/drawing/2014/main" id="{E50B7865-A93F-37ED-F1A7-D8B7A4D029C0}"/>
                  </a:ext>
                </a:extLst>
              </p:cNvPr>
              <p:cNvSpPr/>
              <p:nvPr/>
            </p:nvSpPr>
            <p:spPr>
              <a:xfrm>
                <a:off x="13639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8" name="Chevron 53">
                <a:extLst>
                  <a:ext uri="{FF2B5EF4-FFF2-40B4-BE49-F238E27FC236}">
                    <a16:creationId xmlns:a16="http://schemas.microsoft.com/office/drawing/2014/main" id="{A7E8CA4D-D7FA-2F3C-4996-0D80E5422259}"/>
                  </a:ext>
                </a:extLst>
              </p:cNvPr>
              <p:cNvSpPr/>
              <p:nvPr/>
            </p:nvSpPr>
            <p:spPr>
              <a:xfrm>
                <a:off x="14844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9" name="Chevron 54">
                <a:extLst>
                  <a:ext uri="{FF2B5EF4-FFF2-40B4-BE49-F238E27FC236}">
                    <a16:creationId xmlns:a16="http://schemas.microsoft.com/office/drawing/2014/main" id="{B7DDC8FB-5CEC-02EF-D2B7-3CD647CF3442}"/>
                  </a:ext>
                </a:extLst>
              </p:cNvPr>
              <p:cNvSpPr/>
              <p:nvPr/>
            </p:nvSpPr>
            <p:spPr>
              <a:xfrm>
                <a:off x="16048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0" name="Chevron 55">
                <a:extLst>
                  <a:ext uri="{FF2B5EF4-FFF2-40B4-BE49-F238E27FC236}">
                    <a16:creationId xmlns:a16="http://schemas.microsoft.com/office/drawing/2014/main" id="{A611C6AD-2199-2912-D07C-0A670C02CBA8}"/>
                  </a:ext>
                </a:extLst>
              </p:cNvPr>
              <p:cNvSpPr/>
              <p:nvPr/>
            </p:nvSpPr>
            <p:spPr>
              <a:xfrm>
                <a:off x="17253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1" name="Chevron 75">
                <a:extLst>
                  <a:ext uri="{FF2B5EF4-FFF2-40B4-BE49-F238E27FC236}">
                    <a16:creationId xmlns:a16="http://schemas.microsoft.com/office/drawing/2014/main" id="{730F9709-1969-D001-885D-E60C2FB19870}"/>
                  </a:ext>
                </a:extLst>
              </p:cNvPr>
              <p:cNvSpPr/>
              <p:nvPr/>
            </p:nvSpPr>
            <p:spPr>
              <a:xfrm>
                <a:off x="18457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2" name="Chevron 76">
                <a:extLst>
                  <a:ext uri="{FF2B5EF4-FFF2-40B4-BE49-F238E27FC236}">
                    <a16:creationId xmlns:a16="http://schemas.microsoft.com/office/drawing/2014/main" id="{74AAD048-1B85-AC10-3ED5-572C2E38394B}"/>
                  </a:ext>
                </a:extLst>
              </p:cNvPr>
              <p:cNvSpPr/>
              <p:nvPr/>
            </p:nvSpPr>
            <p:spPr>
              <a:xfrm>
                <a:off x="19661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3" name="Chevron 77">
                <a:extLst>
                  <a:ext uri="{FF2B5EF4-FFF2-40B4-BE49-F238E27FC236}">
                    <a16:creationId xmlns:a16="http://schemas.microsoft.com/office/drawing/2014/main" id="{C13F85D9-F46C-3AD1-A6AA-31305E52490C}"/>
                  </a:ext>
                </a:extLst>
              </p:cNvPr>
              <p:cNvSpPr/>
              <p:nvPr/>
            </p:nvSpPr>
            <p:spPr>
              <a:xfrm>
                <a:off x="20866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4" name="Chevron 47">
                <a:extLst>
                  <a:ext uri="{FF2B5EF4-FFF2-40B4-BE49-F238E27FC236}">
                    <a16:creationId xmlns:a16="http://schemas.microsoft.com/office/drawing/2014/main" id="{7567CE52-7924-7DA0-ACC9-1895572539F0}"/>
                  </a:ext>
                </a:extLst>
              </p:cNvPr>
              <p:cNvSpPr/>
              <p:nvPr/>
            </p:nvSpPr>
            <p:spPr>
              <a:xfrm>
                <a:off x="22070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5" name="Chevron 48">
                <a:extLst>
                  <a:ext uri="{FF2B5EF4-FFF2-40B4-BE49-F238E27FC236}">
                    <a16:creationId xmlns:a16="http://schemas.microsoft.com/office/drawing/2014/main" id="{A3D8E22E-82CB-1078-F286-45D7BC66E190}"/>
                  </a:ext>
                </a:extLst>
              </p:cNvPr>
              <p:cNvSpPr/>
              <p:nvPr/>
            </p:nvSpPr>
            <p:spPr>
              <a:xfrm>
                <a:off x="23275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6" name="Chevron 49">
                <a:extLst>
                  <a:ext uri="{FF2B5EF4-FFF2-40B4-BE49-F238E27FC236}">
                    <a16:creationId xmlns:a16="http://schemas.microsoft.com/office/drawing/2014/main" id="{5DA6B2A4-E6A7-CD03-208B-C1D98D4B8783}"/>
                  </a:ext>
                </a:extLst>
              </p:cNvPr>
              <p:cNvSpPr/>
              <p:nvPr/>
            </p:nvSpPr>
            <p:spPr>
              <a:xfrm>
                <a:off x="24479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7" name="Chevron 50">
                <a:extLst>
                  <a:ext uri="{FF2B5EF4-FFF2-40B4-BE49-F238E27FC236}">
                    <a16:creationId xmlns:a16="http://schemas.microsoft.com/office/drawing/2014/main" id="{315F0CB6-2F84-AC03-09EF-A5A796C770D7}"/>
                  </a:ext>
                </a:extLst>
              </p:cNvPr>
              <p:cNvSpPr/>
              <p:nvPr/>
            </p:nvSpPr>
            <p:spPr>
              <a:xfrm>
                <a:off x="25683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8" name="Chevron 51">
                <a:extLst>
                  <a:ext uri="{FF2B5EF4-FFF2-40B4-BE49-F238E27FC236}">
                    <a16:creationId xmlns:a16="http://schemas.microsoft.com/office/drawing/2014/main" id="{51CB8D8D-F02D-AA3A-23B1-E33A42D94CD8}"/>
                  </a:ext>
                </a:extLst>
              </p:cNvPr>
              <p:cNvSpPr/>
              <p:nvPr/>
            </p:nvSpPr>
            <p:spPr>
              <a:xfrm>
                <a:off x="26888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9" name="Chevron 52">
                <a:extLst>
                  <a:ext uri="{FF2B5EF4-FFF2-40B4-BE49-F238E27FC236}">
                    <a16:creationId xmlns:a16="http://schemas.microsoft.com/office/drawing/2014/main" id="{F137DD63-8E69-97FA-723B-98B340DA6B32}"/>
                  </a:ext>
                </a:extLst>
              </p:cNvPr>
              <p:cNvSpPr/>
              <p:nvPr/>
            </p:nvSpPr>
            <p:spPr>
              <a:xfrm>
                <a:off x="28092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0" name="Chevron 53">
                <a:extLst>
                  <a:ext uri="{FF2B5EF4-FFF2-40B4-BE49-F238E27FC236}">
                    <a16:creationId xmlns:a16="http://schemas.microsoft.com/office/drawing/2014/main" id="{65EDBF6B-BA62-DB80-7026-E1E2877048C7}"/>
                  </a:ext>
                </a:extLst>
              </p:cNvPr>
              <p:cNvSpPr/>
              <p:nvPr/>
            </p:nvSpPr>
            <p:spPr>
              <a:xfrm>
                <a:off x="29297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1" name="Chevron 54">
                <a:extLst>
                  <a:ext uri="{FF2B5EF4-FFF2-40B4-BE49-F238E27FC236}">
                    <a16:creationId xmlns:a16="http://schemas.microsoft.com/office/drawing/2014/main" id="{DCC627E6-3A6D-6CC0-76F9-6881F67DE7BF}"/>
                  </a:ext>
                </a:extLst>
              </p:cNvPr>
              <p:cNvSpPr/>
              <p:nvPr/>
            </p:nvSpPr>
            <p:spPr>
              <a:xfrm>
                <a:off x="30501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2" name="Chevron 55">
                <a:extLst>
                  <a:ext uri="{FF2B5EF4-FFF2-40B4-BE49-F238E27FC236}">
                    <a16:creationId xmlns:a16="http://schemas.microsoft.com/office/drawing/2014/main" id="{C03539A2-A089-586A-7B72-74CD9EE1A495}"/>
                  </a:ext>
                </a:extLst>
              </p:cNvPr>
              <p:cNvSpPr/>
              <p:nvPr/>
            </p:nvSpPr>
            <p:spPr>
              <a:xfrm>
                <a:off x="31705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3" name="Chevron 75">
                <a:extLst>
                  <a:ext uri="{FF2B5EF4-FFF2-40B4-BE49-F238E27FC236}">
                    <a16:creationId xmlns:a16="http://schemas.microsoft.com/office/drawing/2014/main" id="{838CC866-1EA5-D818-A974-9E3054AE283B}"/>
                  </a:ext>
                </a:extLst>
              </p:cNvPr>
              <p:cNvSpPr/>
              <p:nvPr/>
            </p:nvSpPr>
            <p:spPr>
              <a:xfrm>
                <a:off x="3291043"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4" name="Chevron 48">
                <a:extLst>
                  <a:ext uri="{FF2B5EF4-FFF2-40B4-BE49-F238E27FC236}">
                    <a16:creationId xmlns:a16="http://schemas.microsoft.com/office/drawing/2014/main" id="{431F2D1C-B41B-337B-FB8F-A31C2524D2BB}"/>
                  </a:ext>
                </a:extLst>
              </p:cNvPr>
              <p:cNvSpPr/>
              <p:nvPr/>
            </p:nvSpPr>
            <p:spPr>
              <a:xfrm>
                <a:off x="34158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5" name="Chevron 49">
                <a:extLst>
                  <a:ext uri="{FF2B5EF4-FFF2-40B4-BE49-F238E27FC236}">
                    <a16:creationId xmlns:a16="http://schemas.microsoft.com/office/drawing/2014/main" id="{C7EB053A-8AD6-32F6-1955-2B3E76A599CD}"/>
                  </a:ext>
                </a:extLst>
              </p:cNvPr>
              <p:cNvSpPr/>
              <p:nvPr/>
            </p:nvSpPr>
            <p:spPr>
              <a:xfrm>
                <a:off x="35363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6" name="Chevron 50">
                <a:extLst>
                  <a:ext uri="{FF2B5EF4-FFF2-40B4-BE49-F238E27FC236}">
                    <a16:creationId xmlns:a16="http://schemas.microsoft.com/office/drawing/2014/main" id="{42F4552C-F3FD-5DE8-E244-8C7D1A42461D}"/>
                  </a:ext>
                </a:extLst>
              </p:cNvPr>
              <p:cNvSpPr/>
              <p:nvPr/>
            </p:nvSpPr>
            <p:spPr>
              <a:xfrm>
                <a:off x="36567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7" name="Chevron 51">
                <a:extLst>
                  <a:ext uri="{FF2B5EF4-FFF2-40B4-BE49-F238E27FC236}">
                    <a16:creationId xmlns:a16="http://schemas.microsoft.com/office/drawing/2014/main" id="{E7F32D59-464E-F1DC-379E-B8C87353C4D1}"/>
                  </a:ext>
                </a:extLst>
              </p:cNvPr>
              <p:cNvSpPr/>
              <p:nvPr/>
            </p:nvSpPr>
            <p:spPr>
              <a:xfrm>
                <a:off x="37772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8" name="Chevron 52">
                <a:extLst>
                  <a:ext uri="{FF2B5EF4-FFF2-40B4-BE49-F238E27FC236}">
                    <a16:creationId xmlns:a16="http://schemas.microsoft.com/office/drawing/2014/main" id="{A25DCA06-4DD4-14D8-512B-776C1C6C7F81}"/>
                  </a:ext>
                </a:extLst>
              </p:cNvPr>
              <p:cNvSpPr/>
              <p:nvPr/>
            </p:nvSpPr>
            <p:spPr>
              <a:xfrm>
                <a:off x="38976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9" name="Chevron 53">
                <a:extLst>
                  <a:ext uri="{FF2B5EF4-FFF2-40B4-BE49-F238E27FC236}">
                    <a16:creationId xmlns:a16="http://schemas.microsoft.com/office/drawing/2014/main" id="{0DDAEA97-F893-1F14-0244-5CDC75C092B9}"/>
                  </a:ext>
                </a:extLst>
              </p:cNvPr>
              <p:cNvSpPr/>
              <p:nvPr/>
            </p:nvSpPr>
            <p:spPr>
              <a:xfrm>
                <a:off x="40180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0" name="Chevron 54">
                <a:extLst>
                  <a:ext uri="{FF2B5EF4-FFF2-40B4-BE49-F238E27FC236}">
                    <a16:creationId xmlns:a16="http://schemas.microsoft.com/office/drawing/2014/main" id="{021FA8E9-E98A-37A8-18A3-C4294AC2D8B1}"/>
                  </a:ext>
                </a:extLst>
              </p:cNvPr>
              <p:cNvSpPr/>
              <p:nvPr/>
            </p:nvSpPr>
            <p:spPr>
              <a:xfrm>
                <a:off x="41385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1" name="Chevron 55">
                <a:extLst>
                  <a:ext uri="{FF2B5EF4-FFF2-40B4-BE49-F238E27FC236}">
                    <a16:creationId xmlns:a16="http://schemas.microsoft.com/office/drawing/2014/main" id="{D71DF7C8-AA8A-D133-A558-53FA28141C9D}"/>
                  </a:ext>
                </a:extLst>
              </p:cNvPr>
              <p:cNvSpPr/>
              <p:nvPr/>
            </p:nvSpPr>
            <p:spPr>
              <a:xfrm>
                <a:off x="42589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2" name="Chevron 75">
                <a:extLst>
                  <a:ext uri="{FF2B5EF4-FFF2-40B4-BE49-F238E27FC236}">
                    <a16:creationId xmlns:a16="http://schemas.microsoft.com/office/drawing/2014/main" id="{149D372C-B39D-4767-8728-96EDCECBA0BF}"/>
                  </a:ext>
                </a:extLst>
              </p:cNvPr>
              <p:cNvSpPr/>
              <p:nvPr/>
            </p:nvSpPr>
            <p:spPr>
              <a:xfrm>
                <a:off x="43794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3" name="Chevron 76">
                <a:extLst>
                  <a:ext uri="{FF2B5EF4-FFF2-40B4-BE49-F238E27FC236}">
                    <a16:creationId xmlns:a16="http://schemas.microsoft.com/office/drawing/2014/main" id="{70DF2AF5-1C2A-D167-A141-4C94DE88DA8D}"/>
                  </a:ext>
                </a:extLst>
              </p:cNvPr>
              <p:cNvSpPr/>
              <p:nvPr/>
            </p:nvSpPr>
            <p:spPr>
              <a:xfrm>
                <a:off x="44998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4" name="Chevron 77">
                <a:extLst>
                  <a:ext uri="{FF2B5EF4-FFF2-40B4-BE49-F238E27FC236}">
                    <a16:creationId xmlns:a16="http://schemas.microsoft.com/office/drawing/2014/main" id="{673E956F-1D51-9E0D-307D-BBC0A0EAFB0A}"/>
                  </a:ext>
                </a:extLst>
              </p:cNvPr>
              <p:cNvSpPr/>
              <p:nvPr/>
            </p:nvSpPr>
            <p:spPr>
              <a:xfrm>
                <a:off x="46202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5" name="Chevron 47">
                <a:extLst>
                  <a:ext uri="{FF2B5EF4-FFF2-40B4-BE49-F238E27FC236}">
                    <a16:creationId xmlns:a16="http://schemas.microsoft.com/office/drawing/2014/main" id="{9A517884-BCEE-4868-78A1-6E8BB1A35671}"/>
                  </a:ext>
                </a:extLst>
              </p:cNvPr>
              <p:cNvSpPr/>
              <p:nvPr/>
            </p:nvSpPr>
            <p:spPr>
              <a:xfrm>
                <a:off x="47407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nvGrpSpPr>
            <p:cNvPr id="129" name="Group 128">
              <a:extLst>
                <a:ext uri="{FF2B5EF4-FFF2-40B4-BE49-F238E27FC236}">
                  <a16:creationId xmlns:a16="http://schemas.microsoft.com/office/drawing/2014/main" id="{59705542-0E1F-E550-F088-EC9B1BA67019}"/>
                </a:ext>
              </a:extLst>
            </p:cNvPr>
            <p:cNvGrpSpPr/>
            <p:nvPr/>
          </p:nvGrpSpPr>
          <p:grpSpPr>
            <a:xfrm>
              <a:off x="8390507" y="1363744"/>
              <a:ext cx="3810202" cy="90312"/>
              <a:chOff x="761795" y="2374011"/>
              <a:chExt cx="3810202" cy="90312"/>
            </a:xfrm>
            <a:grpFill/>
          </p:grpSpPr>
          <p:sp>
            <p:nvSpPr>
              <p:cNvPr id="130" name="Chevron 47">
                <a:extLst>
                  <a:ext uri="{FF2B5EF4-FFF2-40B4-BE49-F238E27FC236}">
                    <a16:creationId xmlns:a16="http://schemas.microsoft.com/office/drawing/2014/main" id="{D9742D4A-DBA6-4E5C-6E22-15E8CAC923B2}"/>
                  </a:ext>
                </a:extLst>
              </p:cNvPr>
              <p:cNvSpPr/>
              <p:nvPr/>
            </p:nvSpPr>
            <p:spPr>
              <a:xfrm>
                <a:off x="7617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1" name="Chevron 48">
                <a:extLst>
                  <a:ext uri="{FF2B5EF4-FFF2-40B4-BE49-F238E27FC236}">
                    <a16:creationId xmlns:a16="http://schemas.microsoft.com/office/drawing/2014/main" id="{CA866E72-B46E-FA3F-B990-BF3745B00407}"/>
                  </a:ext>
                </a:extLst>
              </p:cNvPr>
              <p:cNvSpPr/>
              <p:nvPr/>
            </p:nvSpPr>
            <p:spPr>
              <a:xfrm>
                <a:off x="8822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2" name="Chevron 49">
                <a:extLst>
                  <a:ext uri="{FF2B5EF4-FFF2-40B4-BE49-F238E27FC236}">
                    <a16:creationId xmlns:a16="http://schemas.microsoft.com/office/drawing/2014/main" id="{03F2F95A-3F9A-83B2-31CB-D3DB070B8A83}"/>
                  </a:ext>
                </a:extLst>
              </p:cNvPr>
              <p:cNvSpPr/>
              <p:nvPr/>
            </p:nvSpPr>
            <p:spPr>
              <a:xfrm>
                <a:off x="10026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3" name="Chevron 50">
                <a:extLst>
                  <a:ext uri="{FF2B5EF4-FFF2-40B4-BE49-F238E27FC236}">
                    <a16:creationId xmlns:a16="http://schemas.microsoft.com/office/drawing/2014/main" id="{6C23E8FF-FC33-9663-7B81-C7EB7ED59300}"/>
                  </a:ext>
                </a:extLst>
              </p:cNvPr>
              <p:cNvSpPr/>
              <p:nvPr/>
            </p:nvSpPr>
            <p:spPr>
              <a:xfrm>
                <a:off x="11231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4" name="Chevron 51">
                <a:extLst>
                  <a:ext uri="{FF2B5EF4-FFF2-40B4-BE49-F238E27FC236}">
                    <a16:creationId xmlns:a16="http://schemas.microsoft.com/office/drawing/2014/main" id="{9D7EFB9D-2516-080C-B21B-E51D474BF67D}"/>
                  </a:ext>
                </a:extLst>
              </p:cNvPr>
              <p:cNvSpPr/>
              <p:nvPr/>
            </p:nvSpPr>
            <p:spPr>
              <a:xfrm>
                <a:off x="12435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5" name="Chevron 52">
                <a:extLst>
                  <a:ext uri="{FF2B5EF4-FFF2-40B4-BE49-F238E27FC236}">
                    <a16:creationId xmlns:a16="http://schemas.microsoft.com/office/drawing/2014/main" id="{2EB63E34-65C1-EA22-E5D8-1BD88A75EE1B}"/>
                  </a:ext>
                </a:extLst>
              </p:cNvPr>
              <p:cNvSpPr/>
              <p:nvPr/>
            </p:nvSpPr>
            <p:spPr>
              <a:xfrm>
                <a:off x="13639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6" name="Chevron 53">
                <a:extLst>
                  <a:ext uri="{FF2B5EF4-FFF2-40B4-BE49-F238E27FC236}">
                    <a16:creationId xmlns:a16="http://schemas.microsoft.com/office/drawing/2014/main" id="{7C0CAA2E-1A1D-E301-A84C-699543B27FB8}"/>
                  </a:ext>
                </a:extLst>
              </p:cNvPr>
              <p:cNvSpPr/>
              <p:nvPr/>
            </p:nvSpPr>
            <p:spPr>
              <a:xfrm>
                <a:off x="14844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7" name="Chevron 54">
                <a:extLst>
                  <a:ext uri="{FF2B5EF4-FFF2-40B4-BE49-F238E27FC236}">
                    <a16:creationId xmlns:a16="http://schemas.microsoft.com/office/drawing/2014/main" id="{4476737D-CF4C-C51E-58E0-0E9E5E7199F9}"/>
                  </a:ext>
                </a:extLst>
              </p:cNvPr>
              <p:cNvSpPr/>
              <p:nvPr/>
            </p:nvSpPr>
            <p:spPr>
              <a:xfrm>
                <a:off x="16048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8" name="Chevron 55">
                <a:extLst>
                  <a:ext uri="{FF2B5EF4-FFF2-40B4-BE49-F238E27FC236}">
                    <a16:creationId xmlns:a16="http://schemas.microsoft.com/office/drawing/2014/main" id="{2C2D1B89-8BCF-129B-94F2-B09A9B52BC1C}"/>
                  </a:ext>
                </a:extLst>
              </p:cNvPr>
              <p:cNvSpPr/>
              <p:nvPr/>
            </p:nvSpPr>
            <p:spPr>
              <a:xfrm>
                <a:off x="17253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9" name="Chevron 75">
                <a:extLst>
                  <a:ext uri="{FF2B5EF4-FFF2-40B4-BE49-F238E27FC236}">
                    <a16:creationId xmlns:a16="http://schemas.microsoft.com/office/drawing/2014/main" id="{5A6A5D13-4991-3B30-607A-02EB3DC86ACA}"/>
                  </a:ext>
                </a:extLst>
              </p:cNvPr>
              <p:cNvSpPr/>
              <p:nvPr/>
            </p:nvSpPr>
            <p:spPr>
              <a:xfrm>
                <a:off x="18457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0" name="Chevron 76">
                <a:extLst>
                  <a:ext uri="{FF2B5EF4-FFF2-40B4-BE49-F238E27FC236}">
                    <a16:creationId xmlns:a16="http://schemas.microsoft.com/office/drawing/2014/main" id="{B6BD944F-1ADD-ECA1-FDD9-73888790F207}"/>
                  </a:ext>
                </a:extLst>
              </p:cNvPr>
              <p:cNvSpPr/>
              <p:nvPr/>
            </p:nvSpPr>
            <p:spPr>
              <a:xfrm>
                <a:off x="19661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1" name="Chevron 77">
                <a:extLst>
                  <a:ext uri="{FF2B5EF4-FFF2-40B4-BE49-F238E27FC236}">
                    <a16:creationId xmlns:a16="http://schemas.microsoft.com/office/drawing/2014/main" id="{85367812-6302-E300-4B70-9771879707E5}"/>
                  </a:ext>
                </a:extLst>
              </p:cNvPr>
              <p:cNvSpPr/>
              <p:nvPr/>
            </p:nvSpPr>
            <p:spPr>
              <a:xfrm>
                <a:off x="20866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2" name="Chevron 47">
                <a:extLst>
                  <a:ext uri="{FF2B5EF4-FFF2-40B4-BE49-F238E27FC236}">
                    <a16:creationId xmlns:a16="http://schemas.microsoft.com/office/drawing/2014/main" id="{2B1552D3-A5D2-425B-A030-4ECBB5004E7C}"/>
                  </a:ext>
                </a:extLst>
              </p:cNvPr>
              <p:cNvSpPr/>
              <p:nvPr/>
            </p:nvSpPr>
            <p:spPr>
              <a:xfrm>
                <a:off x="22070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3" name="Chevron 48">
                <a:extLst>
                  <a:ext uri="{FF2B5EF4-FFF2-40B4-BE49-F238E27FC236}">
                    <a16:creationId xmlns:a16="http://schemas.microsoft.com/office/drawing/2014/main" id="{11BE7B5A-9131-EC97-1E54-881C2990E64F}"/>
                  </a:ext>
                </a:extLst>
              </p:cNvPr>
              <p:cNvSpPr/>
              <p:nvPr/>
            </p:nvSpPr>
            <p:spPr>
              <a:xfrm>
                <a:off x="23275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4" name="Chevron 49">
                <a:extLst>
                  <a:ext uri="{FF2B5EF4-FFF2-40B4-BE49-F238E27FC236}">
                    <a16:creationId xmlns:a16="http://schemas.microsoft.com/office/drawing/2014/main" id="{2743675C-8466-BA71-FCA3-F0A90C4760A1}"/>
                  </a:ext>
                </a:extLst>
              </p:cNvPr>
              <p:cNvSpPr/>
              <p:nvPr/>
            </p:nvSpPr>
            <p:spPr>
              <a:xfrm>
                <a:off x="24479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5" name="Chevron 50">
                <a:extLst>
                  <a:ext uri="{FF2B5EF4-FFF2-40B4-BE49-F238E27FC236}">
                    <a16:creationId xmlns:a16="http://schemas.microsoft.com/office/drawing/2014/main" id="{E9A44F94-157E-E9AB-0256-1ABC80252FF3}"/>
                  </a:ext>
                </a:extLst>
              </p:cNvPr>
              <p:cNvSpPr/>
              <p:nvPr/>
            </p:nvSpPr>
            <p:spPr>
              <a:xfrm>
                <a:off x="25683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6" name="Chevron 51">
                <a:extLst>
                  <a:ext uri="{FF2B5EF4-FFF2-40B4-BE49-F238E27FC236}">
                    <a16:creationId xmlns:a16="http://schemas.microsoft.com/office/drawing/2014/main" id="{CF58E27D-0F86-43D4-0A69-65C378518F55}"/>
                  </a:ext>
                </a:extLst>
              </p:cNvPr>
              <p:cNvSpPr/>
              <p:nvPr/>
            </p:nvSpPr>
            <p:spPr>
              <a:xfrm>
                <a:off x="268883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7" name="Chevron 52">
                <a:extLst>
                  <a:ext uri="{FF2B5EF4-FFF2-40B4-BE49-F238E27FC236}">
                    <a16:creationId xmlns:a16="http://schemas.microsoft.com/office/drawing/2014/main" id="{D40CFBB8-7C8E-2B25-E04F-3C5C5D6E116C}"/>
                  </a:ext>
                </a:extLst>
              </p:cNvPr>
              <p:cNvSpPr/>
              <p:nvPr/>
            </p:nvSpPr>
            <p:spPr>
              <a:xfrm>
                <a:off x="280927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8" name="Chevron 53">
                <a:extLst>
                  <a:ext uri="{FF2B5EF4-FFF2-40B4-BE49-F238E27FC236}">
                    <a16:creationId xmlns:a16="http://schemas.microsoft.com/office/drawing/2014/main" id="{2733C869-4EA7-5CBA-0AD6-16F4A5A2C2D8}"/>
                  </a:ext>
                </a:extLst>
              </p:cNvPr>
              <p:cNvSpPr/>
              <p:nvPr/>
            </p:nvSpPr>
            <p:spPr>
              <a:xfrm>
                <a:off x="292971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9" name="Chevron 54">
                <a:extLst>
                  <a:ext uri="{FF2B5EF4-FFF2-40B4-BE49-F238E27FC236}">
                    <a16:creationId xmlns:a16="http://schemas.microsoft.com/office/drawing/2014/main" id="{F0B90AEB-9C31-F02E-0B80-03444197F6B6}"/>
                  </a:ext>
                </a:extLst>
              </p:cNvPr>
              <p:cNvSpPr/>
              <p:nvPr/>
            </p:nvSpPr>
            <p:spPr>
              <a:xfrm>
                <a:off x="305015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0" name="Chevron 55">
                <a:extLst>
                  <a:ext uri="{FF2B5EF4-FFF2-40B4-BE49-F238E27FC236}">
                    <a16:creationId xmlns:a16="http://schemas.microsoft.com/office/drawing/2014/main" id="{D91BC9FA-181B-89D0-7E0A-C84957406109}"/>
                  </a:ext>
                </a:extLst>
              </p:cNvPr>
              <p:cNvSpPr/>
              <p:nvPr/>
            </p:nvSpPr>
            <p:spPr>
              <a:xfrm>
                <a:off x="317059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1" name="Chevron 75">
                <a:extLst>
                  <a:ext uri="{FF2B5EF4-FFF2-40B4-BE49-F238E27FC236}">
                    <a16:creationId xmlns:a16="http://schemas.microsoft.com/office/drawing/2014/main" id="{53341179-104E-6601-F1FF-AB4B708CC371}"/>
                  </a:ext>
                </a:extLst>
              </p:cNvPr>
              <p:cNvSpPr/>
              <p:nvPr/>
            </p:nvSpPr>
            <p:spPr>
              <a:xfrm>
                <a:off x="3291043"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2" name="Chevron 48">
                <a:extLst>
                  <a:ext uri="{FF2B5EF4-FFF2-40B4-BE49-F238E27FC236}">
                    <a16:creationId xmlns:a16="http://schemas.microsoft.com/office/drawing/2014/main" id="{869C3D67-E1DB-8F42-2DBD-7524DCE9A52F}"/>
                  </a:ext>
                </a:extLst>
              </p:cNvPr>
              <p:cNvSpPr/>
              <p:nvPr/>
            </p:nvSpPr>
            <p:spPr>
              <a:xfrm>
                <a:off x="34158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3" name="Chevron 49">
                <a:extLst>
                  <a:ext uri="{FF2B5EF4-FFF2-40B4-BE49-F238E27FC236}">
                    <a16:creationId xmlns:a16="http://schemas.microsoft.com/office/drawing/2014/main" id="{6143A20E-9BAB-A551-1EA3-68FD1E0660A4}"/>
                  </a:ext>
                </a:extLst>
              </p:cNvPr>
              <p:cNvSpPr/>
              <p:nvPr/>
            </p:nvSpPr>
            <p:spPr>
              <a:xfrm>
                <a:off x="35363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4" name="Chevron 50">
                <a:extLst>
                  <a:ext uri="{FF2B5EF4-FFF2-40B4-BE49-F238E27FC236}">
                    <a16:creationId xmlns:a16="http://schemas.microsoft.com/office/drawing/2014/main" id="{745A8822-4D75-9BBF-F786-5FFAE312DAFC}"/>
                  </a:ext>
                </a:extLst>
              </p:cNvPr>
              <p:cNvSpPr/>
              <p:nvPr/>
            </p:nvSpPr>
            <p:spPr>
              <a:xfrm>
                <a:off x="36567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5" name="Chevron 51">
                <a:extLst>
                  <a:ext uri="{FF2B5EF4-FFF2-40B4-BE49-F238E27FC236}">
                    <a16:creationId xmlns:a16="http://schemas.microsoft.com/office/drawing/2014/main" id="{9C1DBF09-87FF-D652-5BCF-4F137E2EEB53}"/>
                  </a:ext>
                </a:extLst>
              </p:cNvPr>
              <p:cNvSpPr/>
              <p:nvPr/>
            </p:nvSpPr>
            <p:spPr>
              <a:xfrm>
                <a:off x="37772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6" name="Chevron 52">
                <a:extLst>
                  <a:ext uri="{FF2B5EF4-FFF2-40B4-BE49-F238E27FC236}">
                    <a16:creationId xmlns:a16="http://schemas.microsoft.com/office/drawing/2014/main" id="{76FC1DD5-E5B4-26B2-E734-3822A9F15239}"/>
                  </a:ext>
                </a:extLst>
              </p:cNvPr>
              <p:cNvSpPr/>
              <p:nvPr/>
            </p:nvSpPr>
            <p:spPr>
              <a:xfrm>
                <a:off x="38976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7" name="Chevron 53">
                <a:extLst>
                  <a:ext uri="{FF2B5EF4-FFF2-40B4-BE49-F238E27FC236}">
                    <a16:creationId xmlns:a16="http://schemas.microsoft.com/office/drawing/2014/main" id="{90B48433-7AB0-B089-8201-C72D07951C77}"/>
                  </a:ext>
                </a:extLst>
              </p:cNvPr>
              <p:cNvSpPr/>
              <p:nvPr/>
            </p:nvSpPr>
            <p:spPr>
              <a:xfrm>
                <a:off x="401808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8" name="Chevron 54">
                <a:extLst>
                  <a:ext uri="{FF2B5EF4-FFF2-40B4-BE49-F238E27FC236}">
                    <a16:creationId xmlns:a16="http://schemas.microsoft.com/office/drawing/2014/main" id="{D90C2FD0-A52B-E586-3BEE-4294388B46DE}"/>
                  </a:ext>
                </a:extLst>
              </p:cNvPr>
              <p:cNvSpPr/>
              <p:nvPr/>
            </p:nvSpPr>
            <p:spPr>
              <a:xfrm>
                <a:off x="413852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9" name="Chevron 55">
                <a:extLst>
                  <a:ext uri="{FF2B5EF4-FFF2-40B4-BE49-F238E27FC236}">
                    <a16:creationId xmlns:a16="http://schemas.microsoft.com/office/drawing/2014/main" id="{1CA16783-46FB-B3C2-7ED4-1AA5540B4091}"/>
                  </a:ext>
                </a:extLst>
              </p:cNvPr>
              <p:cNvSpPr/>
              <p:nvPr/>
            </p:nvSpPr>
            <p:spPr>
              <a:xfrm>
                <a:off x="425896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0" name="Chevron 75">
                <a:extLst>
                  <a:ext uri="{FF2B5EF4-FFF2-40B4-BE49-F238E27FC236}">
                    <a16:creationId xmlns:a16="http://schemas.microsoft.com/office/drawing/2014/main" id="{BE8EB709-7FB7-DAC2-2796-8C07733AACF9}"/>
                  </a:ext>
                </a:extLst>
              </p:cNvPr>
              <p:cNvSpPr/>
              <p:nvPr/>
            </p:nvSpPr>
            <p:spPr>
              <a:xfrm>
                <a:off x="437940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1" name="Chevron 76">
                <a:extLst>
                  <a:ext uri="{FF2B5EF4-FFF2-40B4-BE49-F238E27FC236}">
                    <a16:creationId xmlns:a16="http://schemas.microsoft.com/office/drawing/2014/main" id="{B89C46DA-CFC7-04BD-8F6D-52476B81E5E7}"/>
                  </a:ext>
                </a:extLst>
              </p:cNvPr>
              <p:cNvSpPr/>
              <p:nvPr/>
            </p:nvSpPr>
            <p:spPr>
              <a:xfrm>
                <a:off x="4499845" y="2374011"/>
                <a:ext cx="72152" cy="90312"/>
              </a:xfrm>
              <a:prstGeom prst="chevron">
                <a:avLst>
                  <a:gd name="adj" fmla="val 63917"/>
                </a:avLst>
              </a:prstGeom>
              <a:grpFill/>
              <a:ln w="2857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sp>
        <p:nvSpPr>
          <p:cNvPr id="272" name="Content Placeholder 4">
            <a:extLst>
              <a:ext uri="{FF2B5EF4-FFF2-40B4-BE49-F238E27FC236}">
                <a16:creationId xmlns:a16="http://schemas.microsoft.com/office/drawing/2014/main" id="{9418D804-1071-1FA8-8B3D-BEEC3D39D2E9}"/>
              </a:ext>
            </a:extLst>
          </p:cNvPr>
          <p:cNvSpPr txBox="1">
            <a:spLocks/>
          </p:cNvSpPr>
          <p:nvPr/>
        </p:nvSpPr>
        <p:spPr>
          <a:xfrm>
            <a:off x="539749" y="2133401"/>
            <a:ext cx="5410197" cy="3247121"/>
          </a:xfrm>
          <a:prstGeom prst="round2DiagRect">
            <a:avLst>
              <a:gd name="adj1" fmla="val 0"/>
              <a:gd name="adj2" fmla="val 5647"/>
            </a:avLst>
          </a:prstGeom>
          <a:solidFill>
            <a:srgbClr val="D9D1CC"/>
          </a:solidFill>
        </p:spPr>
        <p:txBody>
          <a:bodyPr vert="horz" lIns="180000" tIns="144000" rIns="144000" bIns="14400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noProof="0" dirty="0">
                <a:ea typeface="Calibri" panose="020F0502020204030204" pitchFamily="34" charset="0"/>
                <a:cs typeface="Calibri" panose="020F0502020204030204" pitchFamily="34" charset="0"/>
              </a:rPr>
              <a:t>Emil Kraepelin: dementia praecox</a:t>
            </a:r>
          </a:p>
          <a:p>
            <a:pPr>
              <a:spcBef>
                <a:spcPts val="600"/>
              </a:spcBef>
            </a:pPr>
            <a:r>
              <a:rPr lang="en-US" noProof="0" dirty="0">
                <a:ea typeface="Calibri" panose="020F0502020204030204" pitchFamily="34" charset="0"/>
                <a:cs typeface="Calibri" panose="020F0502020204030204" pitchFamily="34" charset="0"/>
              </a:rPr>
              <a:t>In the late 19</a:t>
            </a:r>
            <a:r>
              <a:rPr lang="en-US" baseline="30000" noProof="0" dirty="0">
                <a:ea typeface="Calibri" panose="020F0502020204030204" pitchFamily="34" charset="0"/>
                <a:cs typeface="Calibri" panose="020F0502020204030204" pitchFamily="34" charset="0"/>
              </a:rPr>
              <a:t>th</a:t>
            </a:r>
            <a:r>
              <a:rPr lang="en-US" noProof="0" dirty="0">
                <a:ea typeface="Calibri" panose="020F0502020204030204" pitchFamily="34" charset="0"/>
                <a:cs typeface="Calibri" panose="020F0502020204030204" pitchFamily="34" charset="0"/>
              </a:rPr>
              <a:t> and early 20</a:t>
            </a:r>
            <a:r>
              <a:rPr lang="en-US" baseline="30000" noProof="0" dirty="0">
                <a:ea typeface="Calibri" panose="020F0502020204030204" pitchFamily="34" charset="0"/>
                <a:cs typeface="Calibri" panose="020F0502020204030204" pitchFamily="34" charset="0"/>
              </a:rPr>
              <a:t>th</a:t>
            </a:r>
            <a:r>
              <a:rPr lang="en-US" noProof="0" dirty="0">
                <a:ea typeface="Calibri" panose="020F0502020204030204" pitchFamily="34" charset="0"/>
                <a:cs typeface="Calibri" panose="020F0502020204030204" pitchFamily="34" charset="0"/>
              </a:rPr>
              <a:t> centuries, Kraepelin unified hebephrenia, catatonia and paranoid dementia into a single entity, ‘</a:t>
            </a:r>
            <a:r>
              <a:rPr lang="en-US" b="1" noProof="0" dirty="0">
                <a:ea typeface="Calibri" panose="020F0502020204030204" pitchFamily="34" charset="0"/>
                <a:cs typeface="Calibri" panose="020F0502020204030204" pitchFamily="34" charset="0"/>
              </a:rPr>
              <a:t>dementia praecox</a:t>
            </a:r>
            <a:r>
              <a:rPr lang="en-US" noProof="0" dirty="0">
                <a:ea typeface="Calibri" panose="020F0502020204030204" pitchFamily="34" charset="0"/>
                <a:cs typeface="Calibri" panose="020F0502020204030204" pitchFamily="34" charset="0"/>
              </a:rPr>
              <a:t>’</a:t>
            </a:r>
            <a:r>
              <a:rPr lang="en-US" baseline="30000" noProof="0" dirty="0">
                <a:ea typeface="Calibri" panose="020F0502020204030204" pitchFamily="34" charset="0"/>
                <a:cs typeface="Calibri" panose="020F0502020204030204" pitchFamily="34" charset="0"/>
              </a:rPr>
              <a:t>1,2</a:t>
            </a:r>
          </a:p>
          <a:p>
            <a:pPr>
              <a:spcBef>
                <a:spcPts val="600"/>
              </a:spcBef>
            </a:pPr>
            <a:r>
              <a:rPr lang="en-US" noProof="0" dirty="0"/>
              <a:t>Kraepelin defined disorders by their </a:t>
            </a:r>
            <a:r>
              <a:rPr lang="en-US" b="1" noProof="0" dirty="0"/>
              <a:t>longitudinal course</a:t>
            </a:r>
            <a:r>
              <a:rPr lang="en-US" noProof="0" dirty="0"/>
              <a:t> and </a:t>
            </a:r>
            <a:r>
              <a:rPr lang="en-US" b="1" noProof="0" dirty="0"/>
              <a:t>outcome</a:t>
            </a:r>
            <a:r>
              <a:rPr lang="en-US" noProof="0" dirty="0"/>
              <a:t>, with</a:t>
            </a:r>
            <a:r>
              <a:rPr lang="en-US" dirty="0"/>
              <a:t> early onset, chronic and deteriorating course, and poor outcomes (permanent mental impairment)</a:t>
            </a:r>
            <a:r>
              <a:rPr lang="en-US" noProof="0" dirty="0"/>
              <a:t> as key defining criteria for dementia praecox</a:t>
            </a:r>
            <a:r>
              <a:rPr lang="en-US" baseline="30000" dirty="0"/>
              <a:t>1,2</a:t>
            </a:r>
            <a:endParaRPr lang="en-US" baseline="30000" noProof="0" dirty="0"/>
          </a:p>
          <a:p>
            <a:pPr>
              <a:spcBef>
                <a:spcPts val="600"/>
              </a:spcBef>
            </a:pPr>
            <a:r>
              <a:rPr lang="en-US" noProof="0" dirty="0"/>
              <a:t>His nosology for major psychiatry remains influential in modern day psychiatry</a:t>
            </a:r>
            <a:r>
              <a:rPr lang="en-US" baseline="30000" noProof="0" dirty="0"/>
              <a:t>1,3</a:t>
            </a:r>
          </a:p>
        </p:txBody>
      </p:sp>
      <p:sp>
        <p:nvSpPr>
          <p:cNvPr id="274" name="Arrow: Right 14">
            <a:extLst>
              <a:ext uri="{FF2B5EF4-FFF2-40B4-BE49-F238E27FC236}">
                <a16:creationId xmlns:a16="http://schemas.microsoft.com/office/drawing/2014/main" id="{9FC8B74E-ACB7-1523-3CD1-FF2DA7C41BEB}"/>
              </a:ext>
            </a:extLst>
          </p:cNvPr>
          <p:cNvSpPr/>
          <p:nvPr/>
        </p:nvSpPr>
        <p:spPr>
          <a:xfrm>
            <a:off x="5782063" y="3589163"/>
            <a:ext cx="599687" cy="619200"/>
          </a:xfrm>
          <a:prstGeom prst="rightArrow">
            <a:avLst>
              <a:gd name="adj1" fmla="val 50000"/>
              <a:gd name="adj2" fmla="val 73951"/>
            </a:avLst>
          </a:prstGeom>
          <a:solidFill>
            <a:srgbClr val="D9D1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75" name="Rounded Rectangle 8">
            <a:extLst>
              <a:ext uri="{FF2B5EF4-FFF2-40B4-BE49-F238E27FC236}">
                <a16:creationId xmlns:a16="http://schemas.microsoft.com/office/drawing/2014/main" id="{B773AC95-5D8D-5351-7E6D-A5DCCDA7291C}"/>
              </a:ext>
            </a:extLst>
          </p:cNvPr>
          <p:cNvSpPr/>
          <p:nvPr/>
        </p:nvSpPr>
        <p:spPr>
          <a:xfrm>
            <a:off x="546101" y="5462636"/>
            <a:ext cx="11099800" cy="765229"/>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F1A01"/>
                </a:solidFill>
                <a:effectLst/>
                <a:uLnTx/>
                <a:uFillTx/>
                <a:latin typeface="Arial"/>
                <a:ea typeface="+mn-ea"/>
                <a:cs typeface="+mn-cs"/>
              </a:rPr>
              <a:t>Kraepelin focused on </a:t>
            </a:r>
            <a:r>
              <a:rPr kumimoji="0" lang="en-US" sz="1600" b="1" i="0" u="none" strike="noStrike" kern="1200" cap="none" spc="0" normalizeH="0" baseline="0" noProof="0" dirty="0">
                <a:ln>
                  <a:noFill/>
                </a:ln>
                <a:solidFill>
                  <a:srgbClr val="3F1A01"/>
                </a:solidFill>
                <a:effectLst/>
                <a:uLnTx/>
                <a:uFillTx/>
                <a:latin typeface="Arial"/>
                <a:ea typeface="+mn-ea"/>
                <a:cs typeface="+mn-cs"/>
              </a:rPr>
              <a:t>deterioration</a:t>
            </a:r>
            <a:r>
              <a:rPr kumimoji="0" lang="en-US" sz="1600" b="0" i="0" u="none" strike="noStrike" kern="1200" cap="none" spc="0" normalizeH="0" baseline="0" noProof="0" dirty="0">
                <a:ln>
                  <a:noFill/>
                </a:ln>
                <a:solidFill>
                  <a:srgbClr val="3F1A01"/>
                </a:solidFill>
                <a:effectLst/>
                <a:uLnTx/>
                <a:uFillTx/>
                <a:latin typeface="Arial"/>
                <a:ea typeface="+mn-ea"/>
                <a:cs typeface="+mn-cs"/>
              </a:rPr>
              <a:t>, while Bleuler shifted the focus away from psychotic symptoms to emphasize </a:t>
            </a:r>
            <a:br>
              <a:rPr kumimoji="0" lang="en-US" sz="1600" b="0" i="0" u="none" strike="noStrike" kern="1200" cap="none" spc="0" normalizeH="0" baseline="0" noProof="0" dirty="0">
                <a:ln>
                  <a:noFill/>
                </a:ln>
                <a:solidFill>
                  <a:srgbClr val="3F1A01"/>
                </a:solidFill>
                <a:effectLst/>
                <a:uLnTx/>
                <a:uFillTx/>
                <a:latin typeface="Arial"/>
                <a:ea typeface="+mn-ea"/>
                <a:cs typeface="+mn-cs"/>
              </a:rPr>
            </a:br>
            <a:r>
              <a:rPr kumimoji="0" lang="en-US" sz="1600" b="1" i="0" u="none" strike="noStrike" kern="1200" cap="none" spc="0" normalizeH="0" baseline="0" noProof="0" dirty="0">
                <a:ln>
                  <a:noFill/>
                </a:ln>
                <a:solidFill>
                  <a:srgbClr val="3F1A01"/>
                </a:solidFill>
                <a:effectLst/>
                <a:uLnTx/>
                <a:uFillTx/>
                <a:latin typeface="Arial"/>
                <a:ea typeface="+mn-ea"/>
                <a:cs typeface="+mn-cs"/>
              </a:rPr>
              <a:t>fragmentation of psychic functions </a:t>
            </a:r>
            <a:r>
              <a:rPr lang="en-US" sz="1600" dirty="0">
                <a:solidFill>
                  <a:srgbClr val="3F1A01"/>
                </a:solidFill>
                <a:latin typeface="Arial"/>
              </a:rPr>
              <a:t>and </a:t>
            </a:r>
            <a:r>
              <a:rPr kumimoji="0" lang="en-US" sz="1600" b="1" i="0" u="none" strike="noStrike" kern="1200" cap="none" spc="0" normalizeH="0" baseline="0" noProof="0" dirty="0">
                <a:ln>
                  <a:noFill/>
                </a:ln>
                <a:solidFill>
                  <a:srgbClr val="3F1A01"/>
                </a:solidFill>
                <a:effectLst/>
                <a:uLnTx/>
                <a:uFillTx/>
                <a:latin typeface="Arial"/>
                <a:ea typeface="+mn-ea"/>
                <a:cs typeface="+mn-cs"/>
              </a:rPr>
              <a:t>variable outcomes</a:t>
            </a:r>
            <a:r>
              <a:rPr kumimoji="0" lang="en-US" sz="1600" b="1" i="0" u="none" strike="noStrike" kern="1200" cap="none" spc="0" normalizeH="0" baseline="30000" noProof="0" dirty="0">
                <a:ln>
                  <a:noFill/>
                </a:ln>
                <a:solidFill>
                  <a:srgbClr val="3F1A01"/>
                </a:solidFill>
                <a:effectLst/>
                <a:uLnTx/>
                <a:uFillTx/>
                <a:latin typeface="Arial"/>
                <a:ea typeface="+mn-ea"/>
                <a:cs typeface="+mn-cs"/>
              </a:rPr>
              <a:t>2,4</a:t>
            </a:r>
            <a:endParaRPr kumimoji="0" lang="en-US" sz="1600" b="1" i="0" u="none" strike="noStrike" kern="1200" cap="none" spc="0" normalizeH="0" baseline="0" noProof="0" dirty="0">
              <a:ln>
                <a:noFill/>
              </a:ln>
              <a:solidFill>
                <a:srgbClr val="3F1A01"/>
              </a:solidFill>
              <a:effectLst/>
              <a:uLnTx/>
              <a:uFillTx/>
              <a:latin typeface="Arial"/>
              <a:ea typeface="+mn-ea"/>
              <a:cs typeface="+mn-cs"/>
            </a:endParaRPr>
          </a:p>
        </p:txBody>
      </p:sp>
    </p:spTree>
    <p:extLst>
      <p:ext uri="{BB962C8B-B14F-4D97-AF65-F5344CB8AC3E}">
        <p14:creationId xmlns:p14="http://schemas.microsoft.com/office/powerpoint/2010/main" val="4128963063"/>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rgbClr val="FF0000"/>
          </a:solidFill>
        </a:ln>
      </a:spPr>
      <a:bodyPr rtlCol="0" anchor="ctr"/>
      <a:lstStyle>
        <a:defPPr algn="ctr">
          <a:defRPr sz="900" dirty="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rgbClr val="FF0000"/>
          </a:solidFill>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AE9F05-DA2D-4B16-9965-37043D7D9979}">
  <ds:schemaRefs>
    <ds:schemaRef ds:uri="http://www.w3.org/XML/1998/namespace"/>
    <ds:schemaRef ds:uri="http://schemas.microsoft.com/office/2006/metadata/properties"/>
    <ds:schemaRef ds:uri="http://schemas.microsoft.com/office/infopath/2007/PartnerControls"/>
    <ds:schemaRef ds:uri="http://purl.org/dc/elements/1.1/"/>
    <ds:schemaRef ds:uri="http://purl.org/dc/terms/"/>
    <ds:schemaRef ds:uri="http://purl.org/dc/dcmitype/"/>
    <ds:schemaRef ds:uri="http://schemas.microsoft.com/office/2006/documentManagement/types"/>
    <ds:schemaRef ds:uri="http://schemas.openxmlformats.org/package/2006/metadata/core-properties"/>
    <ds:schemaRef ds:uri="08562aa6-c0ad-4fb9-8a82-15409d3a28b4"/>
    <ds:schemaRef ds:uri="28627d7c-4416-4bc1-86cf-ca6c3a42a8f2"/>
  </ds:schemaRefs>
</ds:datastoreItem>
</file>

<file path=customXml/itemProps2.xml><?xml version="1.0" encoding="utf-8"?>
<ds:datastoreItem xmlns:ds="http://schemas.openxmlformats.org/officeDocument/2006/customXml" ds:itemID="{73405503-9376-4557-B310-B5CCAAE40D08}">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79A87D-6E65-4547-B410-F385D8934D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99</TotalTime>
  <Words>542</Words>
  <Application>Microsoft Office PowerPoint</Application>
  <PresentationFormat>Widescreen</PresentationFormat>
  <Paragraphs>25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Precursors to the concept of schizophrenia (late 19th century concepts)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Elliot Piper-Brown</dc:creator>
  <cp:lastModifiedBy>Christina Polyzogopoulou</cp:lastModifiedBy>
  <cp:revision>19</cp:revision>
  <dcterms:created xsi:type="dcterms:W3CDTF">2026-02-02T13:01:55Z</dcterms:created>
  <dcterms:modified xsi:type="dcterms:W3CDTF">2026-06-17T12:29:51Z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