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5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534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2A596-A106-A109-CF1D-DA6833C8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8D9E6-1FE3-7577-66C5-9856FF359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AEFFD-5F5E-BBBE-0013-996E0C3D4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pPr marL="228600" indent="-228600">
              <a:buAutoNum type="arabicPeriod"/>
            </a:pPr>
            <a:r>
              <a:rPr lang="en-US" dirty="0" err="1"/>
              <a:t>Jablensky</a:t>
            </a:r>
            <a:r>
              <a:rPr lang="en-US" dirty="0"/>
              <a:t> A. The diagnostic concept of schizophrenia: its history, evolution, and future prospects. Dialogues Clin </a:t>
            </a:r>
            <a:r>
              <a:rPr lang="en-US" dirty="0" err="1"/>
              <a:t>Neurosci</a:t>
            </a:r>
            <a:r>
              <a:rPr lang="en-US" dirty="0"/>
              <a:t> 2010; 12: 271–287.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Tandon </a:t>
            </a:r>
            <a:r>
              <a:rPr lang="en-US" dirty="0" err="1"/>
              <a:t>R,et</a:t>
            </a:r>
            <a:r>
              <a:rPr lang="en-US" dirty="0"/>
              <a:t> al. Schizophrenia, “just the facts” 4: clinical features and conceptualization. </a:t>
            </a:r>
            <a:r>
              <a:rPr lang="en-US" dirty="0" err="1"/>
              <a:t>Schizophr</a:t>
            </a:r>
            <a:r>
              <a:rPr lang="en-US" dirty="0"/>
              <a:t> Res 2009; 110: 1–23.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Soares-Weiser K, Maayan N, Bergman H et al. First-rank symptoms for schizophrenia. Cochrane Database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 2015; 1: CD010653.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Urfer F. Phenomenology and psychopathology of schizophrenia: the views of Eugene Minkowski. </a:t>
            </a:r>
            <a:r>
              <a:rPr lang="en-US" dirty="0" err="1"/>
              <a:t>Philos</a:t>
            </a:r>
            <a:r>
              <a:rPr lang="en-US" dirty="0"/>
              <a:t> Psychiatry Psychol 2001; 8: 215–230.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Parnas J, </a:t>
            </a:r>
            <a:r>
              <a:rPr lang="en-GB" dirty="0" err="1"/>
              <a:t>Sandsten</a:t>
            </a:r>
            <a:r>
              <a:rPr lang="en-GB" dirty="0"/>
              <a:t> KE. The phenomenological nature of schizophrenia and disorder of selfhood. </a:t>
            </a:r>
            <a:r>
              <a:rPr lang="en-GB" dirty="0" err="1"/>
              <a:t>Schizophr</a:t>
            </a:r>
            <a:r>
              <a:rPr lang="en-GB" dirty="0"/>
              <a:t> Res 2024; 270: 197–201.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Raballo A, Henriksen MG, Poletti M, Parnas J. "Schizophrenia, consciousness, and the self" Twenty years later: revisiting the ipseity-disturbance model and the developmental nature of self-disorder in the schizophrenia spectrum. </a:t>
            </a:r>
            <a:r>
              <a:rPr lang="en-US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2025; 51: 1187–1192.</a:t>
            </a:r>
            <a:endParaRPr lang="en-GB" sz="1000" dirty="0">
              <a:effectLst/>
            </a:endParaRPr>
          </a:p>
          <a:p>
            <a:pPr marL="228600" lvl="0" indent="-228600">
              <a:buFont typeface="+mj-lt"/>
              <a:buAutoNum type="arabicPeriod"/>
              <a:defRPr/>
            </a:pPr>
            <a:endParaRPr lang="en-GB" sz="10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A8570-A83B-58EE-85B3-1158AFA5B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441FC-7B67-43FA-BD36-9EFD361338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6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E8424-CD54-656F-607C-2ADFC775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 236">
            <a:extLst>
              <a:ext uri="{FF2B5EF4-FFF2-40B4-BE49-F238E27FC236}">
                <a16:creationId xmlns:a16="http://schemas.microsoft.com/office/drawing/2014/main" id="{957CC846-6B90-3BBD-6CFF-7B184B4B4850}"/>
              </a:ext>
            </a:extLst>
          </p:cNvPr>
          <p:cNvGrpSpPr/>
          <p:nvPr/>
        </p:nvGrpSpPr>
        <p:grpSpPr>
          <a:xfrm>
            <a:off x="9756590" y="1450541"/>
            <a:ext cx="2588639" cy="601018"/>
            <a:chOff x="554990" y="1450541"/>
            <a:chExt cx="2588639" cy="601018"/>
          </a:xfrm>
        </p:grpSpPr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C7C404F-B1CE-2D47-4709-189516958449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6E4FA72F-7DCB-02E2-A7E1-1D610EFD564F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4A64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DE58B2BD-464D-3A84-30C8-28E4FADE6661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rgbClr val="4A64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EC7C051-4839-2798-4662-99B56FA3BE8E}"/>
                </a:ext>
              </a:extLst>
            </p:cNvPr>
            <p:cNvSpPr txBox="1"/>
            <p:nvPr/>
          </p:nvSpPr>
          <p:spPr>
            <a:xfrm>
              <a:off x="861640" y="1651449"/>
              <a:ext cx="22819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rgbClr val="4A6459"/>
                  </a:solidFill>
                  <a:effectLst/>
                  <a:latin typeface="+mj-lt"/>
                </a:rPr>
                <a:t>20th century</a:t>
              </a:r>
              <a:endParaRPr lang="en-US" sz="2000" b="1" noProof="0" dirty="0">
                <a:solidFill>
                  <a:srgbClr val="4A6459"/>
                </a:solidFill>
                <a:latin typeface="+mj-lt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B34FE34-ACB2-450A-CAD2-64307696B70C}"/>
              </a:ext>
            </a:extLst>
          </p:cNvPr>
          <p:cNvGrpSpPr/>
          <p:nvPr/>
        </p:nvGrpSpPr>
        <p:grpSpPr>
          <a:xfrm>
            <a:off x="554990" y="1450541"/>
            <a:ext cx="2588639" cy="601018"/>
            <a:chOff x="554990" y="1450541"/>
            <a:chExt cx="2588639" cy="601018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9CD8AB59-5C5E-B094-8830-6BE6AD422370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FC9035DC-D8DF-FE90-D3E4-195B1EDB13FF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EB715387-5C1F-33E8-3663-2B2A57F3468E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26" name="TextBox 225">
              <a:hlinkClick r:id="" action="ppaction://noaction"/>
              <a:extLst>
                <a:ext uri="{FF2B5EF4-FFF2-40B4-BE49-F238E27FC236}">
                  <a16:creationId xmlns:a16="http://schemas.microsoft.com/office/drawing/2014/main" id="{544F65B3-5252-293C-10A4-8A6A14A86A73}"/>
                </a:ext>
              </a:extLst>
            </p:cNvPr>
            <p:cNvSpPr txBox="1"/>
            <p:nvPr/>
          </p:nvSpPr>
          <p:spPr>
            <a:xfrm>
              <a:off x="861640" y="1651449"/>
              <a:ext cx="22819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chemeClr val="accent1">
                      <a:lumMod val="20000"/>
                      <a:lumOff val="80000"/>
                    </a:schemeClr>
                  </a:solidFill>
                  <a:effectLst/>
                  <a:latin typeface="+mj-lt"/>
                </a:rPr>
                <a:t>Mid‑19th century</a:t>
              </a:r>
              <a:endParaRPr lang="en-US" sz="2000" b="1" noProof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67F5D23A-EF72-59C8-4D46-9AC240A9EA31}"/>
              </a:ext>
            </a:extLst>
          </p:cNvPr>
          <p:cNvGrpSpPr/>
          <p:nvPr/>
        </p:nvGrpSpPr>
        <p:grpSpPr>
          <a:xfrm>
            <a:off x="4865962" y="1450541"/>
            <a:ext cx="3166109" cy="601018"/>
            <a:chOff x="554990" y="1450541"/>
            <a:chExt cx="3166109" cy="60101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C829812F-29E9-D704-D121-F4C7F0BE7264}"/>
                </a:ext>
              </a:extLst>
            </p:cNvPr>
            <p:cNvGrpSpPr/>
            <p:nvPr/>
          </p:nvGrpSpPr>
          <p:grpSpPr>
            <a:xfrm>
              <a:off x="554990" y="1450541"/>
              <a:ext cx="279400" cy="541020"/>
              <a:chOff x="554990" y="1614170"/>
              <a:chExt cx="279400" cy="541020"/>
            </a:xfrm>
          </p:grpSpPr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D1163399-30C8-86FE-DDB3-36D96F27056C}"/>
                  </a:ext>
                </a:extLst>
              </p:cNvPr>
              <p:cNvSpPr/>
              <p:nvPr/>
            </p:nvSpPr>
            <p:spPr>
              <a:xfrm>
                <a:off x="554990" y="1875790"/>
                <a:ext cx="279400" cy="2794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80281FAB-ED57-819B-E7A7-4B1FF6E4DE57}"/>
                  </a:ext>
                </a:extLst>
              </p:cNvPr>
              <p:cNvCxnSpPr/>
              <p:nvPr/>
            </p:nvCxnSpPr>
            <p:spPr>
              <a:xfrm>
                <a:off x="688340" y="1614170"/>
                <a:ext cx="0" cy="261620"/>
              </a:xfrm>
              <a:prstGeom prst="lin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34" name="TextBox 233">
              <a:hlinkClick r:id="" action="ppaction://noaction"/>
              <a:extLst>
                <a:ext uri="{FF2B5EF4-FFF2-40B4-BE49-F238E27FC236}">
                  <a16:creationId xmlns:a16="http://schemas.microsoft.com/office/drawing/2014/main" id="{466859FF-1646-D633-C7AA-39E27914F935}"/>
                </a:ext>
              </a:extLst>
            </p:cNvPr>
            <p:cNvSpPr txBox="1"/>
            <p:nvPr/>
          </p:nvSpPr>
          <p:spPr>
            <a:xfrm>
              <a:off x="861640" y="1651449"/>
              <a:ext cx="285945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noProof="0" dirty="0">
                  <a:solidFill>
                    <a:schemeClr val="accent1">
                      <a:lumMod val="20000"/>
                      <a:lumOff val="80000"/>
                    </a:schemeClr>
                  </a:solidFill>
                  <a:effectLst/>
                  <a:latin typeface="+mj-lt"/>
                </a:rPr>
                <a:t>Late‑19th century</a:t>
              </a:r>
              <a:endParaRPr lang="en-US" sz="2000" b="1" noProof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CE27BA-7E72-F257-7DBD-B007CCF270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  <a:p>
            <a:endParaRPr lang="en-US" noProof="0" dirty="0"/>
          </a:p>
        </p:txBody>
      </p:sp>
      <p:sp>
        <p:nvSpPr>
          <p:cNvPr id="264" name="Title 263">
            <a:extLst>
              <a:ext uri="{FF2B5EF4-FFF2-40B4-BE49-F238E27FC236}">
                <a16:creationId xmlns:a16="http://schemas.microsoft.com/office/drawing/2014/main" id="{B2802497-F8F9-635B-893F-D74802BD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0858875" cy="332399"/>
          </a:xfrm>
        </p:spPr>
        <p:txBody>
          <a:bodyPr/>
          <a:lstStyle/>
          <a:p>
            <a:r>
              <a:rPr lang="en-US" noProof="0" dirty="0"/>
              <a:t>Precursors to the concept of schizophrenia (20</a:t>
            </a:r>
            <a:r>
              <a:rPr lang="en-US" baseline="30000" noProof="0" dirty="0"/>
              <a:t>th</a:t>
            </a:r>
            <a:r>
              <a:rPr lang="en-US" noProof="0" dirty="0"/>
              <a:t> century concepts)</a:t>
            </a:r>
          </a:p>
        </p:txBody>
      </p:sp>
      <p:sp>
        <p:nvSpPr>
          <p:cNvPr id="265" name="Text Placeholder 264">
            <a:extLst>
              <a:ext uri="{FF2B5EF4-FFF2-40B4-BE49-F238E27FC236}">
                <a16:creationId xmlns:a16="http://schemas.microsoft.com/office/drawing/2014/main" id="{86842939-E3B0-CBDD-3695-5F2229CB3B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DSM-III=Diagnostic and Statistical Manual of Mental Disorders, third edition; </a:t>
            </a:r>
            <a:r>
              <a:rPr lang="en-US" noProof="0" dirty="0">
                <a:ea typeface="Calibri" panose="020F0502020204030204" pitchFamily="34" charset="0"/>
              </a:rPr>
              <a:t>FRS=first rank symptoms</a:t>
            </a:r>
          </a:p>
          <a:p>
            <a:r>
              <a:rPr lang="en-US" noProof="0" dirty="0"/>
              <a:t>1. </a:t>
            </a:r>
            <a:r>
              <a:rPr lang="en-US" noProof="0" dirty="0" err="1"/>
              <a:t>Jablensky</a:t>
            </a:r>
            <a:r>
              <a:rPr lang="en-US" noProof="0" dirty="0"/>
              <a:t>. Dialogues Clin </a:t>
            </a:r>
            <a:r>
              <a:rPr lang="en-US" noProof="0" dirty="0" err="1"/>
              <a:t>Neurosci</a:t>
            </a:r>
            <a:r>
              <a:rPr lang="en-US" noProof="0" dirty="0"/>
              <a:t> 2010;12:271–287; 2.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2009;110:1–23; 3. Soares-Weiser et al. Cochrane Database Syst Rev 2015;1:CD010653</a:t>
            </a:r>
            <a:r>
              <a:rPr lang="en-US" noProof="0" dirty="0">
                <a:ea typeface="Calibri" panose="020F0502020204030204" pitchFamily="34" charset="0"/>
              </a:rPr>
              <a:t>; </a:t>
            </a:r>
            <a:br>
              <a:rPr lang="en-US" noProof="0" dirty="0">
                <a:ea typeface="Calibri" panose="020F0502020204030204" pitchFamily="34" charset="0"/>
              </a:rPr>
            </a:br>
            <a:r>
              <a:rPr lang="en-US" noProof="0" dirty="0">
                <a:ea typeface="Calibri" panose="020F0502020204030204" pitchFamily="34" charset="0"/>
              </a:rPr>
              <a:t>4. </a:t>
            </a:r>
            <a:r>
              <a:rPr lang="en-US" noProof="0" dirty="0"/>
              <a:t>Urfer. </a:t>
            </a:r>
            <a:r>
              <a:rPr lang="en-US" noProof="0" dirty="0" err="1"/>
              <a:t>Philos</a:t>
            </a:r>
            <a:r>
              <a:rPr lang="en-US" noProof="0" dirty="0"/>
              <a:t> Psychiatry Psychol 2001;8:215–230; 5. Parnas &amp; </a:t>
            </a:r>
            <a:r>
              <a:rPr lang="en-US" noProof="0" dirty="0" err="1"/>
              <a:t>Sandsten</a:t>
            </a:r>
            <a:r>
              <a:rPr lang="en-US" noProof="0" dirty="0"/>
              <a:t>. </a:t>
            </a:r>
            <a:r>
              <a:rPr lang="en-US" noProof="0" dirty="0" err="1"/>
              <a:t>Schizophr</a:t>
            </a:r>
            <a:r>
              <a:rPr lang="en-US" noProof="0" dirty="0"/>
              <a:t> Res 2024;270:197–201; 6. </a:t>
            </a:r>
            <a:r>
              <a:rPr lang="en-US" dirty="0"/>
              <a:t>Raballo et al. </a:t>
            </a:r>
            <a:r>
              <a:rPr lang="en-US" dirty="0" err="1"/>
              <a:t>Schizophr</a:t>
            </a:r>
            <a:r>
              <a:rPr lang="en-US" dirty="0"/>
              <a:t> Bull 2025;51:11877–1192</a:t>
            </a:r>
            <a:endParaRPr lang="en-US" noProof="0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E1D08C1-14CD-9C96-FCBF-217EBFBDED3E}"/>
              </a:ext>
            </a:extLst>
          </p:cNvPr>
          <p:cNvSpPr/>
          <p:nvPr/>
        </p:nvSpPr>
        <p:spPr>
          <a:xfrm>
            <a:off x="0" y="1275897"/>
            <a:ext cx="12192000" cy="296340"/>
          </a:xfrm>
          <a:prstGeom prst="rect">
            <a:avLst/>
          </a:prstGeom>
          <a:gradFill>
            <a:gsLst>
              <a:gs pos="44000">
                <a:srgbClr val="608273"/>
              </a:gs>
              <a:gs pos="100000">
                <a:srgbClr val="42584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62B3192-6CE7-E18F-3962-1EEEACF5242C}"/>
              </a:ext>
            </a:extLst>
          </p:cNvPr>
          <p:cNvGrpSpPr/>
          <p:nvPr/>
        </p:nvGrpSpPr>
        <p:grpSpPr>
          <a:xfrm>
            <a:off x="61283" y="1378911"/>
            <a:ext cx="12069435" cy="90312"/>
            <a:chOff x="131274" y="1363744"/>
            <a:chExt cx="12069435" cy="90312"/>
          </a:xfrm>
          <a:solidFill>
            <a:schemeClr val="bg1"/>
          </a:solidFill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9745D2F-0478-1048-330C-EA9388C5F3AC}"/>
                </a:ext>
              </a:extLst>
            </p:cNvPr>
            <p:cNvGrpSpPr/>
            <p:nvPr/>
          </p:nvGrpSpPr>
          <p:grpSpPr>
            <a:xfrm>
              <a:off x="131274" y="1363744"/>
              <a:ext cx="4051082" cy="90312"/>
              <a:chOff x="761795" y="2374011"/>
              <a:chExt cx="4051082" cy="90312"/>
            </a:xfrm>
            <a:grpFill/>
          </p:grpSpPr>
          <p:sp>
            <p:nvSpPr>
              <p:cNvPr id="189" name="Chevron 47">
                <a:extLst>
                  <a:ext uri="{FF2B5EF4-FFF2-40B4-BE49-F238E27FC236}">
                    <a16:creationId xmlns:a16="http://schemas.microsoft.com/office/drawing/2014/main" id="{FFADE73F-A26C-0D28-8DC0-28AB9A26B958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0" name="Chevron 48">
                <a:extLst>
                  <a:ext uri="{FF2B5EF4-FFF2-40B4-BE49-F238E27FC236}">
                    <a16:creationId xmlns:a16="http://schemas.microsoft.com/office/drawing/2014/main" id="{6BB9525A-7BC0-CAE2-8DDC-0F6810FEEDB0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1" name="Chevron 49">
                <a:extLst>
                  <a:ext uri="{FF2B5EF4-FFF2-40B4-BE49-F238E27FC236}">
                    <a16:creationId xmlns:a16="http://schemas.microsoft.com/office/drawing/2014/main" id="{D1ABD62B-4A16-6D87-CA53-C12E1E8D032F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2" name="Chevron 50">
                <a:extLst>
                  <a:ext uri="{FF2B5EF4-FFF2-40B4-BE49-F238E27FC236}">
                    <a16:creationId xmlns:a16="http://schemas.microsoft.com/office/drawing/2014/main" id="{F95E8798-436C-AE96-A407-059CA715EE42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3" name="Chevron 51">
                <a:extLst>
                  <a:ext uri="{FF2B5EF4-FFF2-40B4-BE49-F238E27FC236}">
                    <a16:creationId xmlns:a16="http://schemas.microsoft.com/office/drawing/2014/main" id="{019E56E9-6A73-7C39-07A2-6E107A038685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4" name="Chevron 52">
                <a:extLst>
                  <a:ext uri="{FF2B5EF4-FFF2-40B4-BE49-F238E27FC236}">
                    <a16:creationId xmlns:a16="http://schemas.microsoft.com/office/drawing/2014/main" id="{1DA391EE-713D-515B-E74D-BFC9BEFF512D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5" name="Chevron 53">
                <a:extLst>
                  <a:ext uri="{FF2B5EF4-FFF2-40B4-BE49-F238E27FC236}">
                    <a16:creationId xmlns:a16="http://schemas.microsoft.com/office/drawing/2014/main" id="{1805E12E-B77D-80AE-163A-612488B6A6D7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6" name="Chevron 54">
                <a:extLst>
                  <a:ext uri="{FF2B5EF4-FFF2-40B4-BE49-F238E27FC236}">
                    <a16:creationId xmlns:a16="http://schemas.microsoft.com/office/drawing/2014/main" id="{5D83E3D9-D026-FD33-0755-0B04FB750EEC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7" name="Chevron 55">
                <a:extLst>
                  <a:ext uri="{FF2B5EF4-FFF2-40B4-BE49-F238E27FC236}">
                    <a16:creationId xmlns:a16="http://schemas.microsoft.com/office/drawing/2014/main" id="{534733D1-0074-E78F-6F54-7A556F41CFEC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8" name="Chevron 75">
                <a:extLst>
                  <a:ext uri="{FF2B5EF4-FFF2-40B4-BE49-F238E27FC236}">
                    <a16:creationId xmlns:a16="http://schemas.microsoft.com/office/drawing/2014/main" id="{FDCA0E63-B56A-32CB-60C7-C1E5943DFAE7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9" name="Chevron 76">
                <a:extLst>
                  <a:ext uri="{FF2B5EF4-FFF2-40B4-BE49-F238E27FC236}">
                    <a16:creationId xmlns:a16="http://schemas.microsoft.com/office/drawing/2014/main" id="{73B75F7B-30A8-F6C2-BF84-B7AEE54810F7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0" name="Chevron 77">
                <a:extLst>
                  <a:ext uri="{FF2B5EF4-FFF2-40B4-BE49-F238E27FC236}">
                    <a16:creationId xmlns:a16="http://schemas.microsoft.com/office/drawing/2014/main" id="{C2EDFF87-8C0D-274B-0C8E-F76472737813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1" name="Chevron 47">
                <a:extLst>
                  <a:ext uri="{FF2B5EF4-FFF2-40B4-BE49-F238E27FC236}">
                    <a16:creationId xmlns:a16="http://schemas.microsoft.com/office/drawing/2014/main" id="{3C871A0D-CA88-054C-87AB-A25FD7CA16C3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2" name="Chevron 48">
                <a:extLst>
                  <a:ext uri="{FF2B5EF4-FFF2-40B4-BE49-F238E27FC236}">
                    <a16:creationId xmlns:a16="http://schemas.microsoft.com/office/drawing/2014/main" id="{F1A847F8-03F1-5433-9601-2D932EFBF9AD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3" name="Chevron 49">
                <a:extLst>
                  <a:ext uri="{FF2B5EF4-FFF2-40B4-BE49-F238E27FC236}">
                    <a16:creationId xmlns:a16="http://schemas.microsoft.com/office/drawing/2014/main" id="{3D8A1AB2-3EE6-16B0-635E-6D9F39D84C9E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4" name="Chevron 50">
                <a:extLst>
                  <a:ext uri="{FF2B5EF4-FFF2-40B4-BE49-F238E27FC236}">
                    <a16:creationId xmlns:a16="http://schemas.microsoft.com/office/drawing/2014/main" id="{BF2FC7B9-A26B-79BC-439B-F8378AD93C8A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5" name="Chevron 51">
                <a:extLst>
                  <a:ext uri="{FF2B5EF4-FFF2-40B4-BE49-F238E27FC236}">
                    <a16:creationId xmlns:a16="http://schemas.microsoft.com/office/drawing/2014/main" id="{770A692C-86E4-E619-E8F5-5F1DFD923F01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6" name="Chevron 52">
                <a:extLst>
                  <a:ext uri="{FF2B5EF4-FFF2-40B4-BE49-F238E27FC236}">
                    <a16:creationId xmlns:a16="http://schemas.microsoft.com/office/drawing/2014/main" id="{877BCB05-5C2E-7DAF-A26A-FE9B7693CEA4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7" name="Chevron 53">
                <a:extLst>
                  <a:ext uri="{FF2B5EF4-FFF2-40B4-BE49-F238E27FC236}">
                    <a16:creationId xmlns:a16="http://schemas.microsoft.com/office/drawing/2014/main" id="{F2E1C78C-B766-2A82-9491-6D4E1FB1BC89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8" name="Chevron 54">
                <a:extLst>
                  <a:ext uri="{FF2B5EF4-FFF2-40B4-BE49-F238E27FC236}">
                    <a16:creationId xmlns:a16="http://schemas.microsoft.com/office/drawing/2014/main" id="{6BF0C157-1276-0BDF-88C5-7E5225D03E8A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9" name="Chevron 55">
                <a:extLst>
                  <a:ext uri="{FF2B5EF4-FFF2-40B4-BE49-F238E27FC236}">
                    <a16:creationId xmlns:a16="http://schemas.microsoft.com/office/drawing/2014/main" id="{19294626-292E-5997-AD9D-D85334CEB9E5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0" name="Chevron 75">
                <a:extLst>
                  <a:ext uri="{FF2B5EF4-FFF2-40B4-BE49-F238E27FC236}">
                    <a16:creationId xmlns:a16="http://schemas.microsoft.com/office/drawing/2014/main" id="{A2CB0421-B182-40AF-F3E7-0C30142B4722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1" name="Chevron 48">
                <a:extLst>
                  <a:ext uri="{FF2B5EF4-FFF2-40B4-BE49-F238E27FC236}">
                    <a16:creationId xmlns:a16="http://schemas.microsoft.com/office/drawing/2014/main" id="{18EDF8E8-E7F8-918E-87C4-5A54721C543B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2" name="Chevron 49">
                <a:extLst>
                  <a:ext uri="{FF2B5EF4-FFF2-40B4-BE49-F238E27FC236}">
                    <a16:creationId xmlns:a16="http://schemas.microsoft.com/office/drawing/2014/main" id="{CA179686-3640-3A70-206D-7A1DEDCB9DCC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3" name="Chevron 50">
                <a:extLst>
                  <a:ext uri="{FF2B5EF4-FFF2-40B4-BE49-F238E27FC236}">
                    <a16:creationId xmlns:a16="http://schemas.microsoft.com/office/drawing/2014/main" id="{FD71B174-5F81-0988-5377-2526F013ECBB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4" name="Chevron 51">
                <a:extLst>
                  <a:ext uri="{FF2B5EF4-FFF2-40B4-BE49-F238E27FC236}">
                    <a16:creationId xmlns:a16="http://schemas.microsoft.com/office/drawing/2014/main" id="{7D392433-E2B7-1694-80E2-5B1F8A471DB4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5" name="Chevron 52">
                <a:extLst>
                  <a:ext uri="{FF2B5EF4-FFF2-40B4-BE49-F238E27FC236}">
                    <a16:creationId xmlns:a16="http://schemas.microsoft.com/office/drawing/2014/main" id="{87D82727-F5C8-0CA7-20C2-1F627F038C9F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6" name="Chevron 53">
                <a:extLst>
                  <a:ext uri="{FF2B5EF4-FFF2-40B4-BE49-F238E27FC236}">
                    <a16:creationId xmlns:a16="http://schemas.microsoft.com/office/drawing/2014/main" id="{0C41ABF9-9228-1DBD-30DE-0B692B42477D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7" name="Chevron 54">
                <a:extLst>
                  <a:ext uri="{FF2B5EF4-FFF2-40B4-BE49-F238E27FC236}">
                    <a16:creationId xmlns:a16="http://schemas.microsoft.com/office/drawing/2014/main" id="{065E7538-7042-7D21-9988-A2C6993F39B7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8" name="Chevron 55">
                <a:extLst>
                  <a:ext uri="{FF2B5EF4-FFF2-40B4-BE49-F238E27FC236}">
                    <a16:creationId xmlns:a16="http://schemas.microsoft.com/office/drawing/2014/main" id="{3C99E92B-7C64-EF9E-8CA4-2C527BBA3745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9" name="Chevron 75">
                <a:extLst>
                  <a:ext uri="{FF2B5EF4-FFF2-40B4-BE49-F238E27FC236}">
                    <a16:creationId xmlns:a16="http://schemas.microsoft.com/office/drawing/2014/main" id="{EA2A3013-95CA-51D0-7226-4613F3E9F42C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0" name="Chevron 76">
                <a:extLst>
                  <a:ext uri="{FF2B5EF4-FFF2-40B4-BE49-F238E27FC236}">
                    <a16:creationId xmlns:a16="http://schemas.microsoft.com/office/drawing/2014/main" id="{2C16056F-630F-418E-3B2E-460784F037E5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1" name="Chevron 77">
                <a:extLst>
                  <a:ext uri="{FF2B5EF4-FFF2-40B4-BE49-F238E27FC236}">
                    <a16:creationId xmlns:a16="http://schemas.microsoft.com/office/drawing/2014/main" id="{57468D5B-8EF5-8AF4-1992-8EAF05AF0D12}"/>
                  </a:ext>
                </a:extLst>
              </p:cNvPr>
              <p:cNvSpPr/>
              <p:nvPr/>
            </p:nvSpPr>
            <p:spPr>
              <a:xfrm>
                <a:off x="46202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2" name="Chevron 47">
                <a:extLst>
                  <a:ext uri="{FF2B5EF4-FFF2-40B4-BE49-F238E27FC236}">
                    <a16:creationId xmlns:a16="http://schemas.microsoft.com/office/drawing/2014/main" id="{2A1E8155-E507-CFF5-F31B-EA0F985C626E}"/>
                  </a:ext>
                </a:extLst>
              </p:cNvPr>
              <p:cNvSpPr/>
              <p:nvPr/>
            </p:nvSpPr>
            <p:spPr>
              <a:xfrm>
                <a:off x="47407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38973BEF-6583-91E1-8F26-C903CD7CB3C1}"/>
                </a:ext>
              </a:extLst>
            </p:cNvPr>
            <p:cNvGrpSpPr/>
            <p:nvPr/>
          </p:nvGrpSpPr>
          <p:grpSpPr>
            <a:xfrm>
              <a:off x="4260890" y="1363744"/>
              <a:ext cx="4051082" cy="90312"/>
              <a:chOff x="761795" y="2374011"/>
              <a:chExt cx="4051082" cy="90312"/>
            </a:xfrm>
            <a:grpFill/>
          </p:grpSpPr>
          <p:sp>
            <p:nvSpPr>
              <p:cNvPr id="155" name="Chevron 47">
                <a:extLst>
                  <a:ext uri="{FF2B5EF4-FFF2-40B4-BE49-F238E27FC236}">
                    <a16:creationId xmlns:a16="http://schemas.microsoft.com/office/drawing/2014/main" id="{1921BA09-97D0-739F-FE8B-4C154DFE9A29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6" name="Chevron 48">
                <a:extLst>
                  <a:ext uri="{FF2B5EF4-FFF2-40B4-BE49-F238E27FC236}">
                    <a16:creationId xmlns:a16="http://schemas.microsoft.com/office/drawing/2014/main" id="{B62D7A27-E020-5A5C-F725-0063F206391E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7" name="Chevron 49">
                <a:extLst>
                  <a:ext uri="{FF2B5EF4-FFF2-40B4-BE49-F238E27FC236}">
                    <a16:creationId xmlns:a16="http://schemas.microsoft.com/office/drawing/2014/main" id="{6CEC1A44-8122-95E5-6CE3-255C2584A1B2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8" name="Chevron 50">
                <a:extLst>
                  <a:ext uri="{FF2B5EF4-FFF2-40B4-BE49-F238E27FC236}">
                    <a16:creationId xmlns:a16="http://schemas.microsoft.com/office/drawing/2014/main" id="{9192E45E-DE63-48DD-7674-338CCFB42358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9" name="Chevron 51">
                <a:extLst>
                  <a:ext uri="{FF2B5EF4-FFF2-40B4-BE49-F238E27FC236}">
                    <a16:creationId xmlns:a16="http://schemas.microsoft.com/office/drawing/2014/main" id="{AA5803AE-1E1C-8F5F-22CE-FA320ABEB2E0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0" name="Chevron 52">
                <a:extLst>
                  <a:ext uri="{FF2B5EF4-FFF2-40B4-BE49-F238E27FC236}">
                    <a16:creationId xmlns:a16="http://schemas.microsoft.com/office/drawing/2014/main" id="{66AEC1C0-32D6-1B38-0378-9DECA3D02DEC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1" name="Chevron 53">
                <a:extLst>
                  <a:ext uri="{FF2B5EF4-FFF2-40B4-BE49-F238E27FC236}">
                    <a16:creationId xmlns:a16="http://schemas.microsoft.com/office/drawing/2014/main" id="{956771DF-C107-BD6F-702A-0D60F59C7739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2" name="Chevron 54">
                <a:extLst>
                  <a:ext uri="{FF2B5EF4-FFF2-40B4-BE49-F238E27FC236}">
                    <a16:creationId xmlns:a16="http://schemas.microsoft.com/office/drawing/2014/main" id="{85F99F09-E958-1CDD-F550-8958223BAC2A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3" name="Chevron 55">
                <a:extLst>
                  <a:ext uri="{FF2B5EF4-FFF2-40B4-BE49-F238E27FC236}">
                    <a16:creationId xmlns:a16="http://schemas.microsoft.com/office/drawing/2014/main" id="{0B6A879C-EFCC-A423-2F39-2E2173B1C6B5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4" name="Chevron 75">
                <a:extLst>
                  <a:ext uri="{FF2B5EF4-FFF2-40B4-BE49-F238E27FC236}">
                    <a16:creationId xmlns:a16="http://schemas.microsoft.com/office/drawing/2014/main" id="{061F5736-A6B2-5557-7CD4-8CD0F3C25529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5" name="Chevron 76">
                <a:extLst>
                  <a:ext uri="{FF2B5EF4-FFF2-40B4-BE49-F238E27FC236}">
                    <a16:creationId xmlns:a16="http://schemas.microsoft.com/office/drawing/2014/main" id="{F7FE49A9-3183-71F9-C4EE-40C37B189436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6" name="Chevron 77">
                <a:extLst>
                  <a:ext uri="{FF2B5EF4-FFF2-40B4-BE49-F238E27FC236}">
                    <a16:creationId xmlns:a16="http://schemas.microsoft.com/office/drawing/2014/main" id="{52F7B572-D4E4-77E9-9324-4C4C40A44AB9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7" name="Chevron 47">
                <a:extLst>
                  <a:ext uri="{FF2B5EF4-FFF2-40B4-BE49-F238E27FC236}">
                    <a16:creationId xmlns:a16="http://schemas.microsoft.com/office/drawing/2014/main" id="{EE5F9AA9-D0A0-A37C-2137-41A2259F5D14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8" name="Chevron 48">
                <a:extLst>
                  <a:ext uri="{FF2B5EF4-FFF2-40B4-BE49-F238E27FC236}">
                    <a16:creationId xmlns:a16="http://schemas.microsoft.com/office/drawing/2014/main" id="{36317B33-C806-739D-F19E-E3D5FC0BA6E2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9" name="Chevron 49">
                <a:extLst>
                  <a:ext uri="{FF2B5EF4-FFF2-40B4-BE49-F238E27FC236}">
                    <a16:creationId xmlns:a16="http://schemas.microsoft.com/office/drawing/2014/main" id="{36249DC4-E272-81CA-1388-6370AB8D860E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0" name="Chevron 50">
                <a:extLst>
                  <a:ext uri="{FF2B5EF4-FFF2-40B4-BE49-F238E27FC236}">
                    <a16:creationId xmlns:a16="http://schemas.microsoft.com/office/drawing/2014/main" id="{5A2B9EA3-C256-313B-7002-4BBEB2F1ED5C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1" name="Chevron 51">
                <a:extLst>
                  <a:ext uri="{FF2B5EF4-FFF2-40B4-BE49-F238E27FC236}">
                    <a16:creationId xmlns:a16="http://schemas.microsoft.com/office/drawing/2014/main" id="{505E3C9F-8958-2570-5441-E44462CB83CC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2" name="Chevron 52">
                <a:extLst>
                  <a:ext uri="{FF2B5EF4-FFF2-40B4-BE49-F238E27FC236}">
                    <a16:creationId xmlns:a16="http://schemas.microsoft.com/office/drawing/2014/main" id="{67AABDB1-EDED-9EA9-DA80-9C07107024FD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3" name="Chevron 53">
                <a:extLst>
                  <a:ext uri="{FF2B5EF4-FFF2-40B4-BE49-F238E27FC236}">
                    <a16:creationId xmlns:a16="http://schemas.microsoft.com/office/drawing/2014/main" id="{6FA050F0-C275-9CF4-1116-FBF83E92E661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4" name="Chevron 54">
                <a:extLst>
                  <a:ext uri="{FF2B5EF4-FFF2-40B4-BE49-F238E27FC236}">
                    <a16:creationId xmlns:a16="http://schemas.microsoft.com/office/drawing/2014/main" id="{EBE46320-DA5B-F2FB-6373-CCA6AFE59CA7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5" name="Chevron 55">
                <a:extLst>
                  <a:ext uri="{FF2B5EF4-FFF2-40B4-BE49-F238E27FC236}">
                    <a16:creationId xmlns:a16="http://schemas.microsoft.com/office/drawing/2014/main" id="{2009515C-FAEC-9D79-0A39-5F82B920BE0E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6" name="Chevron 75">
                <a:extLst>
                  <a:ext uri="{FF2B5EF4-FFF2-40B4-BE49-F238E27FC236}">
                    <a16:creationId xmlns:a16="http://schemas.microsoft.com/office/drawing/2014/main" id="{4196527B-1E82-91D7-4686-95D73FB226A4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7" name="Chevron 48">
                <a:extLst>
                  <a:ext uri="{FF2B5EF4-FFF2-40B4-BE49-F238E27FC236}">
                    <a16:creationId xmlns:a16="http://schemas.microsoft.com/office/drawing/2014/main" id="{C62E76A8-45C2-8236-D797-E8E5C7776AA3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8" name="Chevron 49">
                <a:extLst>
                  <a:ext uri="{FF2B5EF4-FFF2-40B4-BE49-F238E27FC236}">
                    <a16:creationId xmlns:a16="http://schemas.microsoft.com/office/drawing/2014/main" id="{0513ABBD-79E1-66FE-82AD-2C92B6BC4C57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9" name="Chevron 50">
                <a:extLst>
                  <a:ext uri="{FF2B5EF4-FFF2-40B4-BE49-F238E27FC236}">
                    <a16:creationId xmlns:a16="http://schemas.microsoft.com/office/drawing/2014/main" id="{1C0E7C34-7916-5EB7-8C01-0C45C47995DF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0" name="Chevron 51">
                <a:extLst>
                  <a:ext uri="{FF2B5EF4-FFF2-40B4-BE49-F238E27FC236}">
                    <a16:creationId xmlns:a16="http://schemas.microsoft.com/office/drawing/2014/main" id="{FAFF0DF9-8ED9-2BAE-B227-3913F82CEDB8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1" name="Chevron 52">
                <a:extLst>
                  <a:ext uri="{FF2B5EF4-FFF2-40B4-BE49-F238E27FC236}">
                    <a16:creationId xmlns:a16="http://schemas.microsoft.com/office/drawing/2014/main" id="{B1DF78DB-5BD9-C96E-A49F-E12E8D9DFFCE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2" name="Chevron 53">
                <a:extLst>
                  <a:ext uri="{FF2B5EF4-FFF2-40B4-BE49-F238E27FC236}">
                    <a16:creationId xmlns:a16="http://schemas.microsoft.com/office/drawing/2014/main" id="{705D7BDC-E519-0391-0C29-A34FD7FEA3E4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3" name="Chevron 54">
                <a:extLst>
                  <a:ext uri="{FF2B5EF4-FFF2-40B4-BE49-F238E27FC236}">
                    <a16:creationId xmlns:a16="http://schemas.microsoft.com/office/drawing/2014/main" id="{9BD87135-A6BE-7549-4436-AE905723CAA2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4" name="Chevron 55">
                <a:extLst>
                  <a:ext uri="{FF2B5EF4-FFF2-40B4-BE49-F238E27FC236}">
                    <a16:creationId xmlns:a16="http://schemas.microsoft.com/office/drawing/2014/main" id="{DACA1F4F-4EC2-2982-AEC1-787C46031C28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5" name="Chevron 75">
                <a:extLst>
                  <a:ext uri="{FF2B5EF4-FFF2-40B4-BE49-F238E27FC236}">
                    <a16:creationId xmlns:a16="http://schemas.microsoft.com/office/drawing/2014/main" id="{51033E7D-664E-0EDF-CC4A-EFC71CC0E062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6" name="Chevron 76">
                <a:extLst>
                  <a:ext uri="{FF2B5EF4-FFF2-40B4-BE49-F238E27FC236}">
                    <a16:creationId xmlns:a16="http://schemas.microsoft.com/office/drawing/2014/main" id="{A2D498E6-6C2C-EE48-54EA-F6F9F00A4B01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7" name="Chevron 77">
                <a:extLst>
                  <a:ext uri="{FF2B5EF4-FFF2-40B4-BE49-F238E27FC236}">
                    <a16:creationId xmlns:a16="http://schemas.microsoft.com/office/drawing/2014/main" id="{2C1C2A0B-08D2-F6FC-12B0-E40BD45CAE1D}"/>
                  </a:ext>
                </a:extLst>
              </p:cNvPr>
              <p:cNvSpPr/>
              <p:nvPr/>
            </p:nvSpPr>
            <p:spPr>
              <a:xfrm>
                <a:off x="46202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8" name="Chevron 47">
                <a:extLst>
                  <a:ext uri="{FF2B5EF4-FFF2-40B4-BE49-F238E27FC236}">
                    <a16:creationId xmlns:a16="http://schemas.microsoft.com/office/drawing/2014/main" id="{FB6C0C88-8193-350D-847E-6914294F191C}"/>
                  </a:ext>
                </a:extLst>
              </p:cNvPr>
              <p:cNvSpPr/>
              <p:nvPr/>
            </p:nvSpPr>
            <p:spPr>
              <a:xfrm>
                <a:off x="47407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1C54B33-A078-CF5B-B782-EBA5084AA9AD}"/>
                </a:ext>
              </a:extLst>
            </p:cNvPr>
            <p:cNvGrpSpPr/>
            <p:nvPr/>
          </p:nvGrpSpPr>
          <p:grpSpPr>
            <a:xfrm>
              <a:off x="8390507" y="1363744"/>
              <a:ext cx="3810202" cy="90312"/>
              <a:chOff x="761795" y="2374011"/>
              <a:chExt cx="3810202" cy="90312"/>
            </a:xfrm>
            <a:grpFill/>
          </p:grpSpPr>
          <p:sp>
            <p:nvSpPr>
              <p:cNvPr id="123" name="Chevron 47">
                <a:extLst>
                  <a:ext uri="{FF2B5EF4-FFF2-40B4-BE49-F238E27FC236}">
                    <a16:creationId xmlns:a16="http://schemas.microsoft.com/office/drawing/2014/main" id="{5DB9FF59-E4F9-07FD-0096-3A8DE5037B56}"/>
                  </a:ext>
                </a:extLst>
              </p:cNvPr>
              <p:cNvSpPr/>
              <p:nvPr/>
            </p:nvSpPr>
            <p:spPr>
              <a:xfrm>
                <a:off x="7617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4" name="Chevron 48">
                <a:extLst>
                  <a:ext uri="{FF2B5EF4-FFF2-40B4-BE49-F238E27FC236}">
                    <a16:creationId xmlns:a16="http://schemas.microsoft.com/office/drawing/2014/main" id="{0D00025E-5F5A-5EDF-BE77-378E5F13874F}"/>
                  </a:ext>
                </a:extLst>
              </p:cNvPr>
              <p:cNvSpPr/>
              <p:nvPr/>
            </p:nvSpPr>
            <p:spPr>
              <a:xfrm>
                <a:off x="8822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5" name="Chevron 49">
                <a:extLst>
                  <a:ext uri="{FF2B5EF4-FFF2-40B4-BE49-F238E27FC236}">
                    <a16:creationId xmlns:a16="http://schemas.microsoft.com/office/drawing/2014/main" id="{B7AB9601-7E25-D84E-2F0C-3EA401EC0F7F}"/>
                  </a:ext>
                </a:extLst>
              </p:cNvPr>
              <p:cNvSpPr/>
              <p:nvPr/>
            </p:nvSpPr>
            <p:spPr>
              <a:xfrm>
                <a:off x="10026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6" name="Chevron 50">
                <a:extLst>
                  <a:ext uri="{FF2B5EF4-FFF2-40B4-BE49-F238E27FC236}">
                    <a16:creationId xmlns:a16="http://schemas.microsoft.com/office/drawing/2014/main" id="{1D5CC0E0-91DA-96DE-5705-F632E132295F}"/>
                  </a:ext>
                </a:extLst>
              </p:cNvPr>
              <p:cNvSpPr/>
              <p:nvPr/>
            </p:nvSpPr>
            <p:spPr>
              <a:xfrm>
                <a:off x="11231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Chevron 51">
                <a:extLst>
                  <a:ext uri="{FF2B5EF4-FFF2-40B4-BE49-F238E27FC236}">
                    <a16:creationId xmlns:a16="http://schemas.microsoft.com/office/drawing/2014/main" id="{CACECD77-60B7-3CFE-6E13-C33DF143EA0D}"/>
                  </a:ext>
                </a:extLst>
              </p:cNvPr>
              <p:cNvSpPr/>
              <p:nvPr/>
            </p:nvSpPr>
            <p:spPr>
              <a:xfrm>
                <a:off x="12435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8" name="Chevron 52">
                <a:extLst>
                  <a:ext uri="{FF2B5EF4-FFF2-40B4-BE49-F238E27FC236}">
                    <a16:creationId xmlns:a16="http://schemas.microsoft.com/office/drawing/2014/main" id="{4AAE0197-85FA-CEFC-E828-998D6A95AA85}"/>
                  </a:ext>
                </a:extLst>
              </p:cNvPr>
              <p:cNvSpPr/>
              <p:nvPr/>
            </p:nvSpPr>
            <p:spPr>
              <a:xfrm>
                <a:off x="13639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9" name="Chevron 53">
                <a:extLst>
                  <a:ext uri="{FF2B5EF4-FFF2-40B4-BE49-F238E27FC236}">
                    <a16:creationId xmlns:a16="http://schemas.microsoft.com/office/drawing/2014/main" id="{17B9B962-8B63-589C-1F9B-87D6EFCC8A7E}"/>
                  </a:ext>
                </a:extLst>
              </p:cNvPr>
              <p:cNvSpPr/>
              <p:nvPr/>
            </p:nvSpPr>
            <p:spPr>
              <a:xfrm>
                <a:off x="14844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0" name="Chevron 54">
                <a:extLst>
                  <a:ext uri="{FF2B5EF4-FFF2-40B4-BE49-F238E27FC236}">
                    <a16:creationId xmlns:a16="http://schemas.microsoft.com/office/drawing/2014/main" id="{A95F7894-9B32-BE89-3E55-81EE034011FE}"/>
                  </a:ext>
                </a:extLst>
              </p:cNvPr>
              <p:cNvSpPr/>
              <p:nvPr/>
            </p:nvSpPr>
            <p:spPr>
              <a:xfrm>
                <a:off x="16048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1" name="Chevron 55">
                <a:extLst>
                  <a:ext uri="{FF2B5EF4-FFF2-40B4-BE49-F238E27FC236}">
                    <a16:creationId xmlns:a16="http://schemas.microsoft.com/office/drawing/2014/main" id="{8A72F0B9-6099-F024-0430-34D95B7DE9CA}"/>
                  </a:ext>
                </a:extLst>
              </p:cNvPr>
              <p:cNvSpPr/>
              <p:nvPr/>
            </p:nvSpPr>
            <p:spPr>
              <a:xfrm>
                <a:off x="17253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2" name="Chevron 75">
                <a:extLst>
                  <a:ext uri="{FF2B5EF4-FFF2-40B4-BE49-F238E27FC236}">
                    <a16:creationId xmlns:a16="http://schemas.microsoft.com/office/drawing/2014/main" id="{0A89BF3C-F0B2-1BA4-B279-15BFEBDFF877}"/>
                  </a:ext>
                </a:extLst>
              </p:cNvPr>
              <p:cNvSpPr/>
              <p:nvPr/>
            </p:nvSpPr>
            <p:spPr>
              <a:xfrm>
                <a:off x="18457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" name="Chevron 76">
                <a:extLst>
                  <a:ext uri="{FF2B5EF4-FFF2-40B4-BE49-F238E27FC236}">
                    <a16:creationId xmlns:a16="http://schemas.microsoft.com/office/drawing/2014/main" id="{BF9C80CC-6676-C59B-31F6-0B044DAFD7C5}"/>
                  </a:ext>
                </a:extLst>
              </p:cNvPr>
              <p:cNvSpPr/>
              <p:nvPr/>
            </p:nvSpPr>
            <p:spPr>
              <a:xfrm>
                <a:off x="19661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4" name="Chevron 77">
                <a:extLst>
                  <a:ext uri="{FF2B5EF4-FFF2-40B4-BE49-F238E27FC236}">
                    <a16:creationId xmlns:a16="http://schemas.microsoft.com/office/drawing/2014/main" id="{28B71AE3-0546-933F-416E-EBC833F6F26F}"/>
                  </a:ext>
                </a:extLst>
              </p:cNvPr>
              <p:cNvSpPr/>
              <p:nvPr/>
            </p:nvSpPr>
            <p:spPr>
              <a:xfrm>
                <a:off x="20866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5" name="Chevron 47">
                <a:extLst>
                  <a:ext uri="{FF2B5EF4-FFF2-40B4-BE49-F238E27FC236}">
                    <a16:creationId xmlns:a16="http://schemas.microsoft.com/office/drawing/2014/main" id="{A3A8EDDE-A599-577B-A54B-59AD561B85FA}"/>
                  </a:ext>
                </a:extLst>
              </p:cNvPr>
              <p:cNvSpPr/>
              <p:nvPr/>
            </p:nvSpPr>
            <p:spPr>
              <a:xfrm>
                <a:off x="22070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6" name="Chevron 48">
                <a:extLst>
                  <a:ext uri="{FF2B5EF4-FFF2-40B4-BE49-F238E27FC236}">
                    <a16:creationId xmlns:a16="http://schemas.microsoft.com/office/drawing/2014/main" id="{F806F641-ADD1-ADD2-C3FC-D296CDA4552B}"/>
                  </a:ext>
                </a:extLst>
              </p:cNvPr>
              <p:cNvSpPr/>
              <p:nvPr/>
            </p:nvSpPr>
            <p:spPr>
              <a:xfrm>
                <a:off x="23275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Chevron 49">
                <a:extLst>
                  <a:ext uri="{FF2B5EF4-FFF2-40B4-BE49-F238E27FC236}">
                    <a16:creationId xmlns:a16="http://schemas.microsoft.com/office/drawing/2014/main" id="{8704C9B9-EBE7-6988-A6D9-2C66D5319A56}"/>
                  </a:ext>
                </a:extLst>
              </p:cNvPr>
              <p:cNvSpPr/>
              <p:nvPr/>
            </p:nvSpPr>
            <p:spPr>
              <a:xfrm>
                <a:off x="24479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8" name="Chevron 50">
                <a:extLst>
                  <a:ext uri="{FF2B5EF4-FFF2-40B4-BE49-F238E27FC236}">
                    <a16:creationId xmlns:a16="http://schemas.microsoft.com/office/drawing/2014/main" id="{EB3B9618-43B3-F113-E47A-39818D555C7C}"/>
                  </a:ext>
                </a:extLst>
              </p:cNvPr>
              <p:cNvSpPr/>
              <p:nvPr/>
            </p:nvSpPr>
            <p:spPr>
              <a:xfrm>
                <a:off x="25683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Chevron 51">
                <a:extLst>
                  <a:ext uri="{FF2B5EF4-FFF2-40B4-BE49-F238E27FC236}">
                    <a16:creationId xmlns:a16="http://schemas.microsoft.com/office/drawing/2014/main" id="{BB838F5B-A759-B617-2ABD-5F25D15219B9}"/>
                  </a:ext>
                </a:extLst>
              </p:cNvPr>
              <p:cNvSpPr/>
              <p:nvPr/>
            </p:nvSpPr>
            <p:spPr>
              <a:xfrm>
                <a:off x="268883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0" name="Chevron 52">
                <a:extLst>
                  <a:ext uri="{FF2B5EF4-FFF2-40B4-BE49-F238E27FC236}">
                    <a16:creationId xmlns:a16="http://schemas.microsoft.com/office/drawing/2014/main" id="{4A68D919-C42F-D6BF-B2DE-F598F5415931}"/>
                  </a:ext>
                </a:extLst>
              </p:cNvPr>
              <p:cNvSpPr/>
              <p:nvPr/>
            </p:nvSpPr>
            <p:spPr>
              <a:xfrm>
                <a:off x="280927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Chevron 53">
                <a:extLst>
                  <a:ext uri="{FF2B5EF4-FFF2-40B4-BE49-F238E27FC236}">
                    <a16:creationId xmlns:a16="http://schemas.microsoft.com/office/drawing/2014/main" id="{8E2AA443-CF00-D121-A3F3-0C93AA71AE0C}"/>
                  </a:ext>
                </a:extLst>
              </p:cNvPr>
              <p:cNvSpPr/>
              <p:nvPr/>
            </p:nvSpPr>
            <p:spPr>
              <a:xfrm>
                <a:off x="292971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2" name="Chevron 54">
                <a:extLst>
                  <a:ext uri="{FF2B5EF4-FFF2-40B4-BE49-F238E27FC236}">
                    <a16:creationId xmlns:a16="http://schemas.microsoft.com/office/drawing/2014/main" id="{E6CC832B-EAD7-E9AD-E437-06C8A6A4E91C}"/>
                  </a:ext>
                </a:extLst>
              </p:cNvPr>
              <p:cNvSpPr/>
              <p:nvPr/>
            </p:nvSpPr>
            <p:spPr>
              <a:xfrm>
                <a:off x="305015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Chevron 55">
                <a:extLst>
                  <a:ext uri="{FF2B5EF4-FFF2-40B4-BE49-F238E27FC236}">
                    <a16:creationId xmlns:a16="http://schemas.microsoft.com/office/drawing/2014/main" id="{F4074815-6D03-A059-AF73-6C06F3E25E0F}"/>
                  </a:ext>
                </a:extLst>
              </p:cNvPr>
              <p:cNvSpPr/>
              <p:nvPr/>
            </p:nvSpPr>
            <p:spPr>
              <a:xfrm>
                <a:off x="317059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4" name="Chevron 75">
                <a:extLst>
                  <a:ext uri="{FF2B5EF4-FFF2-40B4-BE49-F238E27FC236}">
                    <a16:creationId xmlns:a16="http://schemas.microsoft.com/office/drawing/2014/main" id="{7FEACE28-24A3-01D5-DEB5-AEEAE535D719}"/>
                  </a:ext>
                </a:extLst>
              </p:cNvPr>
              <p:cNvSpPr/>
              <p:nvPr/>
            </p:nvSpPr>
            <p:spPr>
              <a:xfrm>
                <a:off x="3291043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5" name="Chevron 48">
                <a:extLst>
                  <a:ext uri="{FF2B5EF4-FFF2-40B4-BE49-F238E27FC236}">
                    <a16:creationId xmlns:a16="http://schemas.microsoft.com/office/drawing/2014/main" id="{22007AAD-9060-758E-BB47-34D2EEB04805}"/>
                  </a:ext>
                </a:extLst>
              </p:cNvPr>
              <p:cNvSpPr/>
              <p:nvPr/>
            </p:nvSpPr>
            <p:spPr>
              <a:xfrm>
                <a:off x="34158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6" name="Chevron 49">
                <a:extLst>
                  <a:ext uri="{FF2B5EF4-FFF2-40B4-BE49-F238E27FC236}">
                    <a16:creationId xmlns:a16="http://schemas.microsoft.com/office/drawing/2014/main" id="{F9D1D659-5B0E-233C-18AC-EF5D06160F1D}"/>
                  </a:ext>
                </a:extLst>
              </p:cNvPr>
              <p:cNvSpPr/>
              <p:nvPr/>
            </p:nvSpPr>
            <p:spPr>
              <a:xfrm>
                <a:off x="35363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7" name="Chevron 50">
                <a:extLst>
                  <a:ext uri="{FF2B5EF4-FFF2-40B4-BE49-F238E27FC236}">
                    <a16:creationId xmlns:a16="http://schemas.microsoft.com/office/drawing/2014/main" id="{4DCA0DC4-D3FA-B835-57D9-50EC26E53A28}"/>
                  </a:ext>
                </a:extLst>
              </p:cNvPr>
              <p:cNvSpPr/>
              <p:nvPr/>
            </p:nvSpPr>
            <p:spPr>
              <a:xfrm>
                <a:off x="36567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8" name="Chevron 51">
                <a:extLst>
                  <a:ext uri="{FF2B5EF4-FFF2-40B4-BE49-F238E27FC236}">
                    <a16:creationId xmlns:a16="http://schemas.microsoft.com/office/drawing/2014/main" id="{D56EE8D8-A839-8E3D-6D27-7307C3413691}"/>
                  </a:ext>
                </a:extLst>
              </p:cNvPr>
              <p:cNvSpPr/>
              <p:nvPr/>
            </p:nvSpPr>
            <p:spPr>
              <a:xfrm>
                <a:off x="37772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9" name="Chevron 52">
                <a:extLst>
                  <a:ext uri="{FF2B5EF4-FFF2-40B4-BE49-F238E27FC236}">
                    <a16:creationId xmlns:a16="http://schemas.microsoft.com/office/drawing/2014/main" id="{34022175-7397-19B8-FB84-59CF37A275D3}"/>
                  </a:ext>
                </a:extLst>
              </p:cNvPr>
              <p:cNvSpPr/>
              <p:nvPr/>
            </p:nvSpPr>
            <p:spPr>
              <a:xfrm>
                <a:off x="38976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0" name="Chevron 53">
                <a:extLst>
                  <a:ext uri="{FF2B5EF4-FFF2-40B4-BE49-F238E27FC236}">
                    <a16:creationId xmlns:a16="http://schemas.microsoft.com/office/drawing/2014/main" id="{4851AAFC-5B5C-1CC3-D1B8-69BCF47AD473}"/>
                  </a:ext>
                </a:extLst>
              </p:cNvPr>
              <p:cNvSpPr/>
              <p:nvPr/>
            </p:nvSpPr>
            <p:spPr>
              <a:xfrm>
                <a:off x="401808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1" name="Chevron 54">
                <a:extLst>
                  <a:ext uri="{FF2B5EF4-FFF2-40B4-BE49-F238E27FC236}">
                    <a16:creationId xmlns:a16="http://schemas.microsoft.com/office/drawing/2014/main" id="{8FEFB8BC-382A-889E-DF8A-6BA7B0E0B858}"/>
                  </a:ext>
                </a:extLst>
              </p:cNvPr>
              <p:cNvSpPr/>
              <p:nvPr/>
            </p:nvSpPr>
            <p:spPr>
              <a:xfrm>
                <a:off x="413852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2" name="Chevron 55">
                <a:extLst>
                  <a:ext uri="{FF2B5EF4-FFF2-40B4-BE49-F238E27FC236}">
                    <a16:creationId xmlns:a16="http://schemas.microsoft.com/office/drawing/2014/main" id="{739954B2-F666-0C14-574D-5FD31559F7B9}"/>
                  </a:ext>
                </a:extLst>
              </p:cNvPr>
              <p:cNvSpPr/>
              <p:nvPr/>
            </p:nvSpPr>
            <p:spPr>
              <a:xfrm>
                <a:off x="425896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3" name="Chevron 75">
                <a:extLst>
                  <a:ext uri="{FF2B5EF4-FFF2-40B4-BE49-F238E27FC236}">
                    <a16:creationId xmlns:a16="http://schemas.microsoft.com/office/drawing/2014/main" id="{A2D65592-D3BF-0583-FAC3-32B5B95DACEB}"/>
                  </a:ext>
                </a:extLst>
              </p:cNvPr>
              <p:cNvSpPr/>
              <p:nvPr/>
            </p:nvSpPr>
            <p:spPr>
              <a:xfrm>
                <a:off x="437940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4" name="Chevron 76">
                <a:extLst>
                  <a:ext uri="{FF2B5EF4-FFF2-40B4-BE49-F238E27FC236}">
                    <a16:creationId xmlns:a16="http://schemas.microsoft.com/office/drawing/2014/main" id="{7DBE2F04-CF84-DD66-50DD-7A684AFFE44F}"/>
                  </a:ext>
                </a:extLst>
              </p:cNvPr>
              <p:cNvSpPr/>
              <p:nvPr/>
            </p:nvSpPr>
            <p:spPr>
              <a:xfrm>
                <a:off x="4499845" y="2374011"/>
                <a:ext cx="72152" cy="90312"/>
              </a:xfrm>
              <a:prstGeom prst="chevron">
                <a:avLst>
                  <a:gd name="adj" fmla="val 63917"/>
                </a:avLst>
              </a:prstGeom>
              <a:grpFill/>
              <a:ln w="28575" cap="rnd">
                <a:noFill/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3" name="Rounded Rectangle 7">
            <a:extLst>
              <a:ext uri="{FF2B5EF4-FFF2-40B4-BE49-F238E27FC236}">
                <a16:creationId xmlns:a16="http://schemas.microsoft.com/office/drawing/2014/main" id="{9977D2D8-71F5-50CE-03C0-DE0995A93D7F}"/>
              </a:ext>
            </a:extLst>
          </p:cNvPr>
          <p:cNvSpPr/>
          <p:nvPr/>
        </p:nvSpPr>
        <p:spPr>
          <a:xfrm>
            <a:off x="546101" y="5462636"/>
            <a:ext cx="11099800" cy="65903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Schneider emphasized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 reliability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whereas phenomenological psychiatry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focused on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subjective experience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schizophrenia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1,4,5</a:t>
            </a:r>
          </a:p>
        </p:txBody>
      </p:sp>
      <p:sp>
        <p:nvSpPr>
          <p:cNvPr id="276" name="Content Placeholder 3">
            <a:extLst>
              <a:ext uri="{FF2B5EF4-FFF2-40B4-BE49-F238E27FC236}">
                <a16:creationId xmlns:a16="http://schemas.microsoft.com/office/drawing/2014/main" id="{9DFD7DB7-16B6-E99C-4816-A033F25C32E7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0" y="2133401"/>
            <a:ext cx="5410200" cy="3247121"/>
          </a:xfrm>
        </p:spPr>
        <p:txBody>
          <a:bodyPr lIns="180000" tIns="144000" rIns="180000" bIns="144000"/>
          <a:lstStyle/>
          <a:p>
            <a:pPr marL="0" indent="0">
              <a:spcBef>
                <a:spcPts val="1200"/>
              </a:spcBef>
              <a:buNone/>
            </a:pPr>
            <a:r>
              <a:rPr lang="en-US" sz="1400" b="1" noProof="0" dirty="0"/>
              <a:t>Phenomenological psychopathology</a:t>
            </a:r>
          </a:p>
          <a:p>
            <a:pPr>
              <a:spcBef>
                <a:spcPts val="600"/>
              </a:spcBef>
            </a:pPr>
            <a:r>
              <a:rPr lang="en-US" sz="1400" noProof="0" dirty="0"/>
              <a:t>Early 20</a:t>
            </a:r>
            <a:r>
              <a:rPr lang="en-US" sz="1400" baseline="30000" noProof="0" dirty="0"/>
              <a:t>th</a:t>
            </a:r>
            <a:r>
              <a:rPr lang="en-US" sz="1400" noProof="0" dirty="0"/>
              <a:t> century psychiatrists </a:t>
            </a:r>
            <a:r>
              <a:rPr lang="en-US" sz="1400" b="1" noProof="0" dirty="0"/>
              <a:t>Eugène Minkowski </a:t>
            </a:r>
            <a:r>
              <a:rPr lang="en-US" sz="1400" noProof="0" dirty="0"/>
              <a:t>and </a:t>
            </a:r>
            <a:r>
              <a:rPr lang="en-US" sz="1400" b="1" noProof="0" dirty="0"/>
              <a:t>Ludwig Binswanger </a:t>
            </a:r>
            <a:r>
              <a:rPr lang="en-US" sz="1400" noProof="0" dirty="0"/>
              <a:t>first conceptualized schizophrenia phenomenologically focusing on the </a:t>
            </a:r>
            <a:r>
              <a:rPr lang="en-US" sz="1400" b="1" noProof="0" dirty="0"/>
              <a:t>experiential structures </a:t>
            </a:r>
            <a:r>
              <a:rPr lang="en-US" sz="1400" noProof="0" dirty="0"/>
              <a:t>of the illness</a:t>
            </a:r>
            <a:r>
              <a:rPr lang="en-US" sz="1400" baseline="30000" noProof="0" dirty="0"/>
              <a:t>4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Key experiential constructs included </a:t>
            </a:r>
            <a:r>
              <a:rPr lang="en-US" sz="1400" b="1" dirty="0"/>
              <a:t>autism, loss of vital contact with reality, and altered basic structures of subjectivity including selfhood</a:t>
            </a:r>
            <a:r>
              <a:rPr lang="en-US" sz="1400" baseline="30000" noProof="0" dirty="0"/>
              <a:t>4,5</a:t>
            </a:r>
          </a:p>
          <a:p>
            <a:pPr>
              <a:spcBef>
                <a:spcPts val="600"/>
              </a:spcBef>
            </a:pPr>
            <a:r>
              <a:rPr lang="en-US" sz="1400" noProof="0" dirty="0"/>
              <a:t>Building on this phenomenological approach, contemporary research emphasizes that schizophrenia reflects </a:t>
            </a:r>
            <a:r>
              <a:rPr lang="en-US" sz="1400" b="1" noProof="0" dirty="0"/>
              <a:t>a global transformation of subjective experience</a:t>
            </a:r>
            <a:r>
              <a:rPr lang="en-US" sz="1400" baseline="30000" dirty="0"/>
              <a:t>5,6</a:t>
            </a:r>
            <a:endParaRPr lang="en-US" sz="1400" baseline="30000" noProof="0" dirty="0"/>
          </a:p>
        </p:txBody>
      </p:sp>
      <p:sp>
        <p:nvSpPr>
          <p:cNvPr id="277" name="Content Placeholder 4">
            <a:extLst>
              <a:ext uri="{FF2B5EF4-FFF2-40B4-BE49-F238E27FC236}">
                <a16:creationId xmlns:a16="http://schemas.microsoft.com/office/drawing/2014/main" id="{D2BBFE92-D851-E66D-9A69-050B8ABF2452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2133401"/>
            <a:ext cx="5410197" cy="3247121"/>
          </a:xfrm>
        </p:spPr>
        <p:txBody>
          <a:bodyPr lIns="180000" tIns="144000" rIns="144000" bIns="144000"/>
          <a:lstStyle/>
          <a:p>
            <a:pPr marL="0" indent="0">
              <a:spcBef>
                <a:spcPts val="1200"/>
              </a:spcBef>
              <a:buNone/>
            </a:pPr>
            <a:r>
              <a:rPr lang="en-US" sz="1400" b="1" noProof="0" dirty="0">
                <a:ea typeface="Calibri" panose="020F0502020204030204" pitchFamily="34" charset="0"/>
                <a:cs typeface="Calibri" panose="020F0502020204030204" pitchFamily="34" charset="0"/>
              </a:rPr>
              <a:t>Kurt Schneider’s first-rank symptoms </a:t>
            </a:r>
          </a:p>
          <a:p>
            <a:pPr>
              <a:spcBef>
                <a:spcPts val="600"/>
              </a:spcBef>
            </a:pPr>
            <a:r>
              <a:rPr lang="en-US" sz="1400" noProof="0" dirty="0">
                <a:ea typeface="Calibri" panose="020F0502020204030204" pitchFamily="34" charset="0"/>
                <a:cs typeface="Calibri" panose="020F0502020204030204" pitchFamily="34" charset="0"/>
              </a:rPr>
              <a:t>In 1959, Schneider proposed FRS to improve the diagnostic reliability of schizophrenia</a:t>
            </a:r>
            <a:r>
              <a:rPr lang="en-US" sz="1400" baseline="30000" noProof="0" dirty="0">
                <a:ea typeface="Calibri" panose="020F0502020204030204" pitchFamily="34" charset="0"/>
                <a:cs typeface="Calibri" panose="020F0502020204030204" pitchFamily="34" charset="0"/>
              </a:rPr>
              <a:t>1,2</a:t>
            </a:r>
          </a:p>
          <a:p>
            <a:pPr>
              <a:spcBef>
                <a:spcPts val="600"/>
              </a:spcBef>
            </a:pPr>
            <a:r>
              <a:rPr lang="en-US" sz="1400" noProof="0" dirty="0">
                <a:ea typeface="Calibri" panose="020F0502020204030204" pitchFamily="34" charset="0"/>
                <a:cs typeface="Calibri" panose="020F0502020204030204" pitchFamily="34" charset="0"/>
              </a:rPr>
              <a:t>FRS include </a:t>
            </a:r>
            <a:r>
              <a:rPr lang="en-US" sz="1400" b="1" noProof="0" dirty="0">
                <a:ea typeface="Calibri" panose="020F0502020204030204" pitchFamily="34" charset="0"/>
                <a:cs typeface="Calibri" panose="020F0502020204030204" pitchFamily="34" charset="0"/>
              </a:rPr>
              <a:t>auditory hallucinations, thought interference and broadcasting, somatic hallucinations, </a:t>
            </a:r>
            <a:r>
              <a:rPr lang="en-US" sz="1400" noProof="0" dirty="0"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400" b="1" noProof="0" dirty="0">
                <a:ea typeface="Calibri" panose="020F0502020204030204" pitchFamily="34" charset="0"/>
                <a:cs typeface="Calibri" panose="020F0502020204030204" pitchFamily="34" charset="0"/>
              </a:rPr>
              <a:t>delusional perception</a:t>
            </a:r>
            <a:r>
              <a:rPr lang="en-US" sz="1400" baseline="30000" noProof="0" dirty="0">
                <a:ea typeface="Calibri" panose="020F0502020204030204" pitchFamily="34" charset="0"/>
                <a:cs typeface="Calibri" panose="020F0502020204030204" pitchFamily="34" charset="0"/>
              </a:rPr>
              <a:t>1,3</a:t>
            </a:r>
          </a:p>
          <a:p>
            <a:pPr>
              <a:spcBef>
                <a:spcPts val="600"/>
              </a:spcBef>
            </a:pPr>
            <a:r>
              <a:rPr lang="en-US" sz="1400" noProof="0" dirty="0">
                <a:ea typeface="Calibri" panose="020F0502020204030204" pitchFamily="34" charset="0"/>
                <a:cs typeface="Calibri" panose="020F0502020204030204" pitchFamily="34" charset="0"/>
              </a:rPr>
              <a:t>The clear definitions of FRS were incorporated in operational diagnostic systems, including DSM-III</a:t>
            </a:r>
            <a:r>
              <a:rPr lang="en-US" sz="1400" baseline="30000" noProof="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spcBef>
                <a:spcPts val="600"/>
              </a:spcBef>
            </a:pPr>
            <a:r>
              <a:rPr lang="en-US" sz="1400" noProof="0" dirty="0">
                <a:ea typeface="Calibri" panose="020F0502020204030204" pitchFamily="34" charset="0"/>
                <a:cs typeface="Calibri" panose="020F0502020204030204" pitchFamily="34" charset="0"/>
              </a:rPr>
              <a:t>However, later research has shown limited specificity of FRS for schizophrenia as these symptoms have also been observed in other mental disorders</a:t>
            </a:r>
            <a:r>
              <a:rPr lang="en-US" sz="1400" baseline="30000" noProof="0" dirty="0"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400" noProof="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1400" noProof="0" dirty="0"/>
          </a:p>
        </p:txBody>
      </p:sp>
    </p:spTree>
    <p:extLst>
      <p:ext uri="{BB962C8B-B14F-4D97-AF65-F5344CB8AC3E}">
        <p14:creationId xmlns:p14="http://schemas.microsoft.com/office/powerpoint/2010/main" val="44989877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437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Precursors to the concept of schizophrenia (20th century concepts)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20</cp:revision>
  <dcterms:created xsi:type="dcterms:W3CDTF">2026-02-02T13:01:55Z</dcterms:created>
  <dcterms:modified xsi:type="dcterms:W3CDTF">2026-06-17T12:29:59Z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