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85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6" d="100"/>
          <a:sy n="86" d="100"/>
        </p:scale>
        <p:origin x="60" y="126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17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E1D6B-CAA4-2F50-BCC0-75DA33DF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Definitions of schizophrenia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E305D-9B84-8203-069D-4E7319632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0639059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Definitions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21</cp:revision>
  <dcterms:created xsi:type="dcterms:W3CDTF">2026-02-02T13:01:55Z</dcterms:created>
  <dcterms:modified xsi:type="dcterms:W3CDTF">2026-06-17T12:30:07Z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