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jp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slide" Target="/ppt/slides/slide1.xml" Id="rId5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Id2" /><Relationship Type="http://schemas.openxmlformats.org/officeDocument/2006/relationships/notesMaster" Target="/ppt/notesMasters/notesMaster1.xml" Id="rId1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21F48-A6A6-4C52-B94D-420AADA25D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E968C3AF-DB07-ACDC-740C-9FB013E5D2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50715FE4-834B-72B1-63F4-C404D8BD97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717042"/>
      </p:ext>
    </p:extLst>
  </p:cSld>
  <p:clrMapOvr>
    <a:masterClrMapping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04101173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12.jpg" Id="rId3" /><Relationship Type="http://schemas.openxmlformats.org/officeDocument/2006/relationships/notesSlide" Target="/ppt/notesSlides/notesSlide1.xml" Id="rId2" /><Relationship Type="http://schemas.openxmlformats.org/officeDocument/2006/relationships/slideLayout" Target="/ppt/slideLayouts/slideLayout1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08838-5C84-4BCD-9F97-53A63FFD93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2FDF9-4A62-489B-BDE3-72C10080FE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noProof="0" dirty="0"/>
              <a:t>Treatment principles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9971CC7-BB99-EF27-36FE-2D1E7D13C05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" r="3139"/>
          <a:stretch>
            <a:fillRect/>
          </a:stretch>
        </p:blipFill>
        <p:spPr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71409039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