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24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37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slide" Target="/ppt/slides/slide11.xml" Id="rId15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Id2" /><Relationship Type="http://schemas.openxmlformats.org/officeDocument/2006/relationships/notesMaster" Target="/ppt/notesMasters/notesMaster1.xml" Id="rId1" /></Relationship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08241"/>
      </p:ext>
    </p:extLst>
  </p:cSld>
  <p:clrMapOvr>
    <a:masterClrMapping/>
  </p:clrMapOvr>
</p:notes>
</file>

<file path=ppt/slideLayouts/_rels/slideLayout24.xml.rels>&#65279;<?xml version="1.0" encoding="utf-8"?><Relationships xmlns="http://schemas.openxmlformats.org/package/2006/relationships"><Relationship Type="http://schemas.openxmlformats.org/officeDocument/2006/relationships/image" Target="/ppt/media/image2.png" Id="rId2" /><Relationship Type="http://schemas.openxmlformats.org/officeDocument/2006/relationships/slideMaster" Target="/ppt/slideMasters/slideMaster1.xml" Id="rId1" /></Relationships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312729694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4.xml" Id="rId24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1.xml.rels>&#65279;<?xml version="1.0" encoding="utf-8"?><Relationships xmlns="http://schemas.openxmlformats.org/package/2006/relationships"><Relationship Type="http://schemas.openxmlformats.org/officeDocument/2006/relationships/notesSlide" Target="/ppt/notesSlides/notesSlide11.xml" Id="rId2" /><Relationship Type="http://schemas.openxmlformats.org/officeDocument/2006/relationships/slideLayout" Target="/ppt/slideLayouts/slideLayout24.xml" Id="rId1" /></Relationships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6BE30-1328-08F4-23D6-468E3418D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CC19B7D-DF41-3375-F60A-50A98086D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Non-response to the first antipsychotic prescribed in schizophrenia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50461DB-3C1D-3EA6-0BC3-E2CAB29875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74537775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