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Layouts/slideLayout2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37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slide" Target="/ppt/slides/slide15.xml" Id="rId19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Id2" /><Relationship Type="http://schemas.openxmlformats.org/officeDocument/2006/relationships/notesMaster" Target="/ppt/notesMasters/notesMaster1.xml" Id="rId1" /></Relationship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FAE91-9FB9-44F3-8949-98E17D825C52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1749407"/>
      </p:ext>
    </p:extLst>
  </p:cSld>
  <p:clrMapOvr>
    <a:masterClrMapping/>
  </p:clrMapOvr>
</p:notes>
</file>

<file path=ppt/slideLayouts/_rels/slideLayout24.xml.rels>&#65279;<?xml version="1.0" encoding="utf-8"?><Relationships xmlns="http://schemas.openxmlformats.org/package/2006/relationships"><Relationship Type="http://schemas.openxmlformats.org/officeDocument/2006/relationships/image" Target="/ppt/media/image2.png" Id="rId2" /><Relationship Type="http://schemas.openxmlformats.org/officeDocument/2006/relationships/slideMaster" Target="/ppt/slideMasters/slideMaster1.xml" Id="rId1" /></Relationships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312729694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24.xml" Id="rId24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2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5.xml.rels>&#65279;<?xml version="1.0" encoding="utf-8"?><Relationships xmlns="http://schemas.openxmlformats.org/package/2006/relationships"><Relationship Type="http://schemas.openxmlformats.org/officeDocument/2006/relationships/notesSlide" Target="/ppt/notesSlides/notesSlide15.xml" Id="rId2" /><Relationship Type="http://schemas.openxmlformats.org/officeDocument/2006/relationships/slideLayout" Target="/ppt/slideLayouts/slideLayout24.xml" Id="rId1" /></Relationships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94D0D-191C-8DC5-D30E-766C6E1DB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BEF2CB8-7868-4FD1-BEC9-7408ECBD8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Treatment resistance in schizophrenia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AE8CDAD-D34E-0BAA-5454-0A331CEEFC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46394552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