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13496000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18.xml" Id="rId22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Id2" /><Relationship Type="http://schemas.openxmlformats.org/officeDocument/2006/relationships/notesMaster" Target="/ppt/notesMasters/notesMaster1.xml" Id="rId1" /></Relationship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5E455-4849-6F67-85A1-069AEC774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F94617-E0FA-6ACD-5A92-EB972F3CE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5E9B27-5599-8EA4-44CD-CFDD4EE9A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AMSTAR is a tool for measuring the methodological quality of meta-analyses (range, 0–11); however, the score does not record the quality indicators of the individual meta-</a:t>
            </a:r>
            <a:r>
              <a:rPr lang="en-GB" sz="1000" b="0" i="0" u="none" strike="noStrike" kern="1200" baseline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analyzed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trials. This can result in bias pooled results. AMSTAR-Plus (range, 0–8) captures an additional six quality items that determine the content quality of the meta-analyzed trials.</a:t>
            </a:r>
            <a:r>
              <a:rPr lang="en-GB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lvl="0"/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Correll CU, Rubio JM,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Inczedy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-Farkas G, et al. Efficacy of 42 pharmacologic cotreatment strategies added to antipsychotic monotherapy in schizophrenia: systematic overview and quality appraisal of the meta-analytic evidence. JAMA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Psychiatry 2017; 74: 675–684.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E38E9-DE3C-B032-D6EC-CDEF9F62C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115541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8.xml.rels>&#65279;<?xml version="1.0" encoding="utf-8"?><Relationships xmlns="http://schemas.openxmlformats.org/package/2006/relationships"><Relationship Type="http://schemas.openxmlformats.org/officeDocument/2006/relationships/notesSlide" Target="/ppt/notesSlides/notesSlide18.xml" Id="rId2" /><Relationship Type="http://schemas.openxmlformats.org/officeDocument/2006/relationships/slideLayout" Target="/ppt/slideLayouts/slideLayout6.xml" Id="rId1" /></Relationships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65706-301B-2808-2C3E-83C02087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CCB3F8-6BB7-B241-23FF-69D8CD3A41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53F8A5-3135-3229-8143-197381FE8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250015" cy="332399"/>
          </a:xfrm>
        </p:spPr>
        <p:txBody>
          <a:bodyPr anchor="t"/>
          <a:lstStyle/>
          <a:p>
            <a:r>
              <a:rPr lang="en-US" sz="2000" noProof="0" dirty="0"/>
              <a:t>Pharmacological augmentation strategies for persistent positive symptoms of schizophrenia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B5FD85-4D54-8A92-9ED9-C8B02DDBF9E4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353051" cy="4251805"/>
          </a:xfrm>
        </p:spPr>
        <p:txBody>
          <a:bodyPr lIns="144000" tIns="180000"/>
          <a:lstStyle/>
          <a:p>
            <a:r>
              <a:rPr lang="en-US" sz="1800" noProof="0" dirty="0"/>
              <a:t>The </a:t>
            </a:r>
            <a:r>
              <a:rPr lang="en-US" sz="1800" b="1" noProof="0" dirty="0"/>
              <a:t>quality of the evidence </a:t>
            </a:r>
            <a:r>
              <a:rPr lang="en-US" sz="1800" noProof="0" dirty="0"/>
              <a:t>for pharmacological augmentation strategies for persistent positive symptoms of schizophrenia is </a:t>
            </a:r>
            <a:r>
              <a:rPr lang="en-US" sz="1800" b="1" noProof="0" dirty="0"/>
              <a:t>not </a:t>
            </a:r>
            <a:r>
              <a:rPr lang="en-US" sz="1800" b="1" noProof="0" dirty="0" err="1"/>
              <a:t>convincing</a:t>
            </a:r>
            <a:r>
              <a:rPr lang="en-US" sz="1800" b="1" baseline="30000" noProof="0" dirty="0" err="1"/>
              <a:t>a</a:t>
            </a:r>
            <a:r>
              <a:rPr lang="en-US" sz="1800" b="1" noProof="0" dirty="0"/>
              <a:t> </a:t>
            </a:r>
          </a:p>
          <a:p>
            <a:r>
              <a:rPr lang="en-US" sz="1800" noProof="0" dirty="0"/>
              <a:t>In a systematic review, the AMSTAR and AMSTAR-Plus tools were used to determine the quality of the available meta-analytic evidence</a:t>
            </a:r>
          </a:p>
          <a:p>
            <a:pPr lvl="1"/>
            <a:r>
              <a:rPr lang="en-US" sz="1800" noProof="0" dirty="0"/>
              <a:t>While the </a:t>
            </a:r>
            <a:r>
              <a:rPr lang="en-US" sz="1800" b="1" noProof="0" dirty="0"/>
              <a:t>quality of the methods </a:t>
            </a:r>
            <a:r>
              <a:rPr lang="en-US" sz="1800" noProof="0" dirty="0"/>
              <a:t>of the</a:t>
            </a:r>
            <a:br>
              <a:rPr lang="en-US" sz="1800" noProof="0" dirty="0"/>
            </a:br>
            <a:r>
              <a:rPr lang="en-US" sz="1800" noProof="0" dirty="0"/>
              <a:t>meta-analyses </a:t>
            </a:r>
            <a:r>
              <a:rPr lang="en-US" sz="1800" b="1" noProof="0" dirty="0"/>
              <a:t>was generally high</a:t>
            </a:r>
            <a:r>
              <a:rPr lang="en-US" sz="1800" noProof="0" dirty="0"/>
              <a:t>, the</a:t>
            </a:r>
            <a:br>
              <a:rPr lang="en-US" sz="1800" noProof="0" dirty="0"/>
            </a:br>
            <a:r>
              <a:rPr lang="en-US" sz="1800" b="1" noProof="0" dirty="0"/>
              <a:t>quality of the content </a:t>
            </a:r>
            <a:r>
              <a:rPr lang="en-US" sz="1800" noProof="0" dirty="0"/>
              <a:t>of the</a:t>
            </a:r>
            <a:br>
              <a:rPr lang="en-US" sz="1800" noProof="0" dirty="0"/>
            </a:br>
            <a:r>
              <a:rPr lang="en-US" sz="1800" noProof="0" dirty="0"/>
              <a:t>meta-analyzed studies </a:t>
            </a:r>
            <a:r>
              <a:rPr lang="en-US" sz="1800" b="1" noProof="0" dirty="0"/>
              <a:t>was 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9A14A1-D96A-80DB-1DC8-ADE884465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11106151" cy="619200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The</a:t>
            </a:r>
            <a:r>
              <a:rPr lang="en-US" noProof="0" dirty="0"/>
              <a:t> primary outcome was overall symptom reduction, secondary outcomes included positive and negative symptoms.</a:t>
            </a:r>
          </a:p>
          <a:p>
            <a:r>
              <a:rPr lang="en-US" noProof="0" dirty="0"/>
              <a:t>AMSTAR=A Measurement Tool to Assess Systematic Reviews</a:t>
            </a:r>
          </a:p>
          <a:p>
            <a:r>
              <a:rPr lang="en-US" noProof="0" dirty="0"/>
              <a:t>Correll et al. JAMA Psychiatry 2017;74:675–684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FA83FB-EC5C-CB42-1113-F8F380B3C768}"/>
              </a:ext>
            </a:extLst>
          </p:cNvPr>
          <p:cNvGrpSpPr/>
          <p:nvPr/>
        </p:nvGrpSpPr>
        <p:grpSpPr>
          <a:xfrm>
            <a:off x="6184951" y="1846158"/>
            <a:ext cx="5353052" cy="3822433"/>
            <a:chOff x="7712842" y="2804689"/>
            <a:chExt cx="4010695" cy="2863901"/>
          </a:xfrm>
        </p:grpSpPr>
        <p:grpSp>
          <p:nvGrpSpPr>
            <p:cNvPr id="21" name="Graphic 8">
              <a:extLst>
                <a:ext uri="{FF2B5EF4-FFF2-40B4-BE49-F238E27FC236}">
                  <a16:creationId xmlns:a16="http://schemas.microsoft.com/office/drawing/2014/main" id="{C9109299-4595-7C66-16FE-89EADEF93406}"/>
                </a:ext>
              </a:extLst>
            </p:cNvPr>
            <p:cNvGrpSpPr/>
            <p:nvPr/>
          </p:nvGrpSpPr>
          <p:grpSpPr>
            <a:xfrm>
              <a:off x="7910460" y="3159479"/>
              <a:ext cx="784879" cy="1298208"/>
              <a:chOff x="5145333" y="3206477"/>
              <a:chExt cx="713526" cy="1180189"/>
            </a:xfrm>
            <a:solidFill>
              <a:schemeClr val="accent4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AF4D5BB-5AC1-3619-5B6A-5F93AC3C29E8}"/>
                  </a:ext>
                </a:extLst>
              </p:cNvPr>
              <p:cNvSpPr/>
              <p:nvPr/>
            </p:nvSpPr>
            <p:spPr>
              <a:xfrm>
                <a:off x="5470577" y="3206477"/>
                <a:ext cx="103453" cy="103453"/>
              </a:xfrm>
              <a:custGeom>
                <a:avLst/>
                <a:gdLst>
                  <a:gd name="csX0" fmla="*/ 51727 w 103453"/>
                  <a:gd name="csY0" fmla="*/ 103453 h 103453"/>
                  <a:gd name="csX1" fmla="*/ 0 w 103453"/>
                  <a:gd name="csY1" fmla="*/ 51727 h 103453"/>
                  <a:gd name="csX2" fmla="*/ 51727 w 103453"/>
                  <a:gd name="csY2" fmla="*/ 0 h 103453"/>
                  <a:gd name="csX3" fmla="*/ 103453 w 103453"/>
                  <a:gd name="csY3" fmla="*/ 51727 h 103453"/>
                  <a:gd name="csX4" fmla="*/ 51727 w 103453"/>
                  <a:gd name="csY4" fmla="*/ 103453 h 103453"/>
                  <a:gd name="csX5" fmla="*/ 51727 w 103453"/>
                  <a:gd name="csY5" fmla="*/ 18613 h 103453"/>
                  <a:gd name="csX6" fmla="*/ 18603 w 103453"/>
                  <a:gd name="csY6" fmla="*/ 51737 h 103453"/>
                  <a:gd name="csX7" fmla="*/ 51727 w 103453"/>
                  <a:gd name="csY7" fmla="*/ 84861 h 103453"/>
                  <a:gd name="csX8" fmla="*/ 84851 w 103453"/>
                  <a:gd name="csY8" fmla="*/ 51737 h 103453"/>
                  <a:gd name="csX9" fmla="*/ 51727 w 103453"/>
                  <a:gd name="csY9" fmla="*/ 18613 h 1034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03453" h="103453">
                    <a:moveTo>
                      <a:pt x="51727" y="103453"/>
                    </a:moveTo>
                    <a:cubicBezTo>
                      <a:pt x="23201" y="103453"/>
                      <a:pt x="0" y="80253"/>
                      <a:pt x="0" y="51727"/>
                    </a:cubicBezTo>
                    <a:cubicBezTo>
                      <a:pt x="0" y="23201"/>
                      <a:pt x="23201" y="0"/>
                      <a:pt x="51727" y="0"/>
                    </a:cubicBezTo>
                    <a:cubicBezTo>
                      <a:pt x="80253" y="0"/>
                      <a:pt x="103453" y="23201"/>
                      <a:pt x="103453" y="51727"/>
                    </a:cubicBezTo>
                    <a:cubicBezTo>
                      <a:pt x="103453" y="80253"/>
                      <a:pt x="80253" y="103453"/>
                      <a:pt x="51727" y="103453"/>
                    </a:cubicBezTo>
                    <a:close/>
                    <a:moveTo>
                      <a:pt x="51727" y="18613"/>
                    </a:moveTo>
                    <a:cubicBezTo>
                      <a:pt x="33462" y="18613"/>
                      <a:pt x="18603" y="33472"/>
                      <a:pt x="18603" y="51737"/>
                    </a:cubicBezTo>
                    <a:cubicBezTo>
                      <a:pt x="18603" y="70002"/>
                      <a:pt x="33462" y="84861"/>
                      <a:pt x="51727" y="84861"/>
                    </a:cubicBezTo>
                    <a:cubicBezTo>
                      <a:pt x="69992" y="84861"/>
                      <a:pt x="84851" y="70002"/>
                      <a:pt x="84851" y="51737"/>
                    </a:cubicBezTo>
                    <a:cubicBezTo>
                      <a:pt x="84851" y="33472"/>
                      <a:pt x="69992" y="18613"/>
                      <a:pt x="51727" y="18613"/>
                    </a:cubicBezTo>
                    <a:close/>
                  </a:path>
                </a:pathLst>
              </a:custGeom>
              <a:grpFill/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A5C567E-E7F1-6DAD-153C-B6EE54D0DD0E}"/>
                  </a:ext>
                </a:extLst>
              </p:cNvPr>
              <p:cNvSpPr/>
              <p:nvPr/>
            </p:nvSpPr>
            <p:spPr>
              <a:xfrm>
                <a:off x="5512992" y="3291324"/>
                <a:ext cx="345867" cy="1095342"/>
              </a:xfrm>
              <a:custGeom>
                <a:avLst/>
                <a:gdLst>
                  <a:gd name="csX0" fmla="*/ 336566 w 345867"/>
                  <a:gd name="csY0" fmla="*/ 1095343 h 1095342"/>
                  <a:gd name="csX1" fmla="*/ 327665 w 345867"/>
                  <a:gd name="csY1" fmla="*/ 1088741 h 1095342"/>
                  <a:gd name="csX2" fmla="*/ 18603 w 345867"/>
                  <a:gd name="csY2" fmla="*/ 71883 h 1095342"/>
                  <a:gd name="csX3" fmla="*/ 18603 w 345867"/>
                  <a:gd name="csY3" fmla="*/ 1086031 h 1095342"/>
                  <a:gd name="csX4" fmla="*/ 9301 w 345867"/>
                  <a:gd name="csY4" fmla="*/ 1095332 h 1095342"/>
                  <a:gd name="csX5" fmla="*/ 0 w 345867"/>
                  <a:gd name="csY5" fmla="*/ 1086031 h 1095342"/>
                  <a:gd name="csX6" fmla="*/ 0 w 345867"/>
                  <a:gd name="csY6" fmla="*/ 9305 h 1095342"/>
                  <a:gd name="csX7" fmla="*/ 7930 w 345867"/>
                  <a:gd name="csY7" fmla="*/ 99 h 1095342"/>
                  <a:gd name="csX8" fmla="*/ 18202 w 345867"/>
                  <a:gd name="csY8" fmla="*/ 6595 h 1095342"/>
                  <a:gd name="csX9" fmla="*/ 345466 w 345867"/>
                  <a:gd name="csY9" fmla="*/ 1083331 h 1095342"/>
                  <a:gd name="csX10" fmla="*/ 339276 w 345867"/>
                  <a:gd name="csY10" fmla="*/ 1094932 h 1095342"/>
                  <a:gd name="csX11" fmla="*/ 336566 w 345867"/>
                  <a:gd name="csY11" fmla="*/ 1095332 h 10953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345867" h="1095342">
                    <a:moveTo>
                      <a:pt x="336566" y="1095343"/>
                    </a:moveTo>
                    <a:cubicBezTo>
                      <a:pt x="332580" y="1095343"/>
                      <a:pt x="328889" y="1092759"/>
                      <a:pt x="327665" y="1088741"/>
                    </a:cubicBezTo>
                    <a:lnTo>
                      <a:pt x="18603" y="71883"/>
                    </a:lnTo>
                    <a:lnTo>
                      <a:pt x="18603" y="1086031"/>
                    </a:lnTo>
                    <a:cubicBezTo>
                      <a:pt x="18603" y="1091167"/>
                      <a:pt x="14437" y="1095332"/>
                      <a:pt x="9301" y="1095332"/>
                    </a:cubicBezTo>
                    <a:cubicBezTo>
                      <a:pt x="4166" y="1095332"/>
                      <a:pt x="0" y="1091167"/>
                      <a:pt x="0" y="1086031"/>
                    </a:cubicBezTo>
                    <a:lnTo>
                      <a:pt x="0" y="9305"/>
                    </a:lnTo>
                    <a:cubicBezTo>
                      <a:pt x="0" y="4696"/>
                      <a:pt x="3375" y="784"/>
                      <a:pt x="7930" y="99"/>
                    </a:cubicBezTo>
                    <a:cubicBezTo>
                      <a:pt x="12454" y="-566"/>
                      <a:pt x="16852" y="2187"/>
                      <a:pt x="18202" y="6595"/>
                    </a:cubicBezTo>
                    <a:lnTo>
                      <a:pt x="345466" y="1083331"/>
                    </a:lnTo>
                    <a:cubicBezTo>
                      <a:pt x="346953" y="1088246"/>
                      <a:pt x="344180" y="1093445"/>
                      <a:pt x="339276" y="1094932"/>
                    </a:cubicBezTo>
                    <a:cubicBezTo>
                      <a:pt x="338369" y="1095206"/>
                      <a:pt x="337462" y="1095332"/>
                      <a:pt x="336566" y="1095332"/>
                    </a:cubicBezTo>
                    <a:close/>
                  </a:path>
                </a:pathLst>
              </a:custGeom>
              <a:grpFill/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781DA5-AFDE-B3A2-A36A-030C203EA512}"/>
                  </a:ext>
                </a:extLst>
              </p:cNvPr>
              <p:cNvSpPr/>
              <p:nvPr/>
            </p:nvSpPr>
            <p:spPr>
              <a:xfrm>
                <a:off x="5145333" y="3291309"/>
                <a:ext cx="386275" cy="1095357"/>
              </a:xfrm>
              <a:custGeom>
                <a:avLst/>
                <a:gdLst>
                  <a:gd name="csX0" fmla="*/ 9305 w 386275"/>
                  <a:gd name="csY0" fmla="*/ 1095358 h 1095357"/>
                  <a:gd name="csX1" fmla="*/ 6300 w 386275"/>
                  <a:gd name="csY1" fmla="*/ 1094852 h 1095357"/>
                  <a:gd name="csX2" fmla="*/ 500 w 386275"/>
                  <a:gd name="csY2" fmla="*/ 1083040 h 1095357"/>
                  <a:gd name="csX3" fmla="*/ 368165 w 386275"/>
                  <a:gd name="csY3" fmla="*/ 6304 h 1095357"/>
                  <a:gd name="csX4" fmla="*/ 379976 w 386275"/>
                  <a:gd name="csY4" fmla="*/ 504 h 1095357"/>
                  <a:gd name="csX5" fmla="*/ 385776 w 386275"/>
                  <a:gd name="csY5" fmla="*/ 12315 h 1095357"/>
                  <a:gd name="csX6" fmla="*/ 18111 w 386275"/>
                  <a:gd name="csY6" fmla="*/ 1089051 h 1095357"/>
                  <a:gd name="csX7" fmla="*/ 9305 w 386275"/>
                  <a:gd name="csY7" fmla="*/ 1095347 h 10953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86275" h="1095357">
                    <a:moveTo>
                      <a:pt x="9305" y="1095358"/>
                    </a:moveTo>
                    <a:cubicBezTo>
                      <a:pt x="8303" y="1095358"/>
                      <a:pt x="7291" y="1095199"/>
                      <a:pt x="6300" y="1094852"/>
                    </a:cubicBezTo>
                    <a:cubicBezTo>
                      <a:pt x="1438" y="1093196"/>
                      <a:pt x="-1156" y="1087902"/>
                      <a:pt x="500" y="1083040"/>
                    </a:cubicBezTo>
                    <a:lnTo>
                      <a:pt x="368165" y="6304"/>
                    </a:lnTo>
                    <a:cubicBezTo>
                      <a:pt x="369820" y="1442"/>
                      <a:pt x="375125" y="-1163"/>
                      <a:pt x="379976" y="504"/>
                    </a:cubicBezTo>
                    <a:cubicBezTo>
                      <a:pt x="384837" y="2159"/>
                      <a:pt x="387432" y="7453"/>
                      <a:pt x="385776" y="12315"/>
                    </a:cubicBezTo>
                    <a:lnTo>
                      <a:pt x="18111" y="1089051"/>
                    </a:lnTo>
                    <a:cubicBezTo>
                      <a:pt x="16793" y="1092911"/>
                      <a:pt x="13175" y="1095347"/>
                      <a:pt x="9305" y="1095347"/>
                    </a:cubicBezTo>
                    <a:close/>
                  </a:path>
                </a:pathLst>
              </a:custGeom>
              <a:grpFill/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AC2FCA-A09B-1B61-EE08-83FFCDE3AA3D}"/>
                </a:ext>
              </a:extLst>
            </p:cNvPr>
            <p:cNvSpPr/>
            <p:nvPr/>
          </p:nvSpPr>
          <p:spPr>
            <a:xfrm>
              <a:off x="11100596" y="3736337"/>
              <a:ext cx="113798" cy="113798"/>
            </a:xfrm>
            <a:custGeom>
              <a:avLst/>
              <a:gdLst>
                <a:gd name="csX0" fmla="*/ 51727 w 103453"/>
                <a:gd name="csY0" fmla="*/ 103453 h 103453"/>
                <a:gd name="csX1" fmla="*/ 0 w 103453"/>
                <a:gd name="csY1" fmla="*/ 51727 h 103453"/>
                <a:gd name="csX2" fmla="*/ 51727 w 103453"/>
                <a:gd name="csY2" fmla="*/ 0 h 103453"/>
                <a:gd name="csX3" fmla="*/ 103453 w 103453"/>
                <a:gd name="csY3" fmla="*/ 51727 h 103453"/>
                <a:gd name="csX4" fmla="*/ 51727 w 103453"/>
                <a:gd name="csY4" fmla="*/ 103453 h 103453"/>
                <a:gd name="csX5" fmla="*/ 51727 w 103453"/>
                <a:gd name="csY5" fmla="*/ 18613 h 103453"/>
                <a:gd name="csX6" fmla="*/ 18603 w 103453"/>
                <a:gd name="csY6" fmla="*/ 51737 h 103453"/>
                <a:gd name="csX7" fmla="*/ 51727 w 103453"/>
                <a:gd name="csY7" fmla="*/ 84861 h 103453"/>
                <a:gd name="csX8" fmla="*/ 84851 w 103453"/>
                <a:gd name="csY8" fmla="*/ 51737 h 103453"/>
                <a:gd name="csX9" fmla="*/ 51727 w 103453"/>
                <a:gd name="csY9" fmla="*/ 18613 h 1034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3453" h="103453">
                  <a:moveTo>
                    <a:pt x="51727" y="103453"/>
                  </a:moveTo>
                  <a:cubicBezTo>
                    <a:pt x="23201" y="103453"/>
                    <a:pt x="0" y="80253"/>
                    <a:pt x="0" y="51727"/>
                  </a:cubicBezTo>
                  <a:cubicBezTo>
                    <a:pt x="0" y="23201"/>
                    <a:pt x="23201" y="0"/>
                    <a:pt x="51727" y="0"/>
                  </a:cubicBezTo>
                  <a:cubicBezTo>
                    <a:pt x="80253" y="0"/>
                    <a:pt x="103453" y="23201"/>
                    <a:pt x="103453" y="51727"/>
                  </a:cubicBezTo>
                  <a:cubicBezTo>
                    <a:pt x="103453" y="80253"/>
                    <a:pt x="80253" y="103453"/>
                    <a:pt x="51727" y="103453"/>
                  </a:cubicBezTo>
                  <a:close/>
                  <a:moveTo>
                    <a:pt x="51727" y="18613"/>
                  </a:moveTo>
                  <a:cubicBezTo>
                    <a:pt x="33461" y="18613"/>
                    <a:pt x="18603" y="33472"/>
                    <a:pt x="18603" y="51737"/>
                  </a:cubicBezTo>
                  <a:cubicBezTo>
                    <a:pt x="18603" y="70002"/>
                    <a:pt x="33461" y="84861"/>
                    <a:pt x="51727" y="84861"/>
                  </a:cubicBezTo>
                  <a:cubicBezTo>
                    <a:pt x="69992" y="84861"/>
                    <a:pt x="84851" y="70002"/>
                    <a:pt x="84851" y="51737"/>
                  </a:cubicBezTo>
                  <a:cubicBezTo>
                    <a:pt x="84851" y="33472"/>
                    <a:pt x="69992" y="18613"/>
                    <a:pt x="51727" y="18613"/>
                  </a:cubicBezTo>
                  <a:close/>
                </a:path>
              </a:pathLst>
            </a:custGeom>
            <a:solidFill>
              <a:schemeClr val="accent4"/>
            </a:solidFill>
            <a:ln w="1053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9C2BA79-9B6B-2F6A-36BD-4CF856CFDDB2}"/>
                </a:ext>
              </a:extLst>
            </p:cNvPr>
            <p:cNvSpPr/>
            <p:nvPr/>
          </p:nvSpPr>
          <p:spPr>
            <a:xfrm>
              <a:off x="11147252" y="3829657"/>
              <a:ext cx="380454" cy="1204888"/>
            </a:xfrm>
            <a:custGeom>
              <a:avLst/>
              <a:gdLst>
                <a:gd name="csX0" fmla="*/ 336566 w 345867"/>
                <a:gd name="csY0" fmla="*/ 1095353 h 1095353"/>
                <a:gd name="csX1" fmla="*/ 327666 w 345867"/>
                <a:gd name="csY1" fmla="*/ 1088752 h 1095353"/>
                <a:gd name="csX2" fmla="*/ 18603 w 345867"/>
                <a:gd name="csY2" fmla="*/ 71894 h 1095353"/>
                <a:gd name="csX3" fmla="*/ 18603 w 345867"/>
                <a:gd name="csY3" fmla="*/ 1086041 h 1095353"/>
                <a:gd name="csX4" fmla="*/ 9301 w 345867"/>
                <a:gd name="csY4" fmla="*/ 1095343 h 1095353"/>
                <a:gd name="csX5" fmla="*/ 0 w 345867"/>
                <a:gd name="csY5" fmla="*/ 1086041 h 1095353"/>
                <a:gd name="csX6" fmla="*/ 0 w 345867"/>
                <a:gd name="csY6" fmla="*/ 9305 h 1095353"/>
                <a:gd name="csX7" fmla="*/ 7930 w 345867"/>
                <a:gd name="csY7" fmla="*/ 99 h 1095353"/>
                <a:gd name="csX8" fmla="*/ 18202 w 345867"/>
                <a:gd name="csY8" fmla="*/ 6595 h 1095353"/>
                <a:gd name="csX9" fmla="*/ 345467 w 345867"/>
                <a:gd name="csY9" fmla="*/ 1083331 h 1095353"/>
                <a:gd name="csX10" fmla="*/ 339276 w 345867"/>
                <a:gd name="csY10" fmla="*/ 1094932 h 1095353"/>
                <a:gd name="csX11" fmla="*/ 336566 w 345867"/>
                <a:gd name="csY11" fmla="*/ 1095332 h 10953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45867" h="1095353">
                  <a:moveTo>
                    <a:pt x="336566" y="1095353"/>
                  </a:moveTo>
                  <a:cubicBezTo>
                    <a:pt x="332580" y="1095353"/>
                    <a:pt x="328889" y="1092770"/>
                    <a:pt x="327666" y="1088752"/>
                  </a:cubicBezTo>
                  <a:lnTo>
                    <a:pt x="18603" y="71894"/>
                  </a:lnTo>
                  <a:lnTo>
                    <a:pt x="18603" y="1086041"/>
                  </a:lnTo>
                  <a:cubicBezTo>
                    <a:pt x="18603" y="1091177"/>
                    <a:pt x="14437" y="1095343"/>
                    <a:pt x="9301" y="1095343"/>
                  </a:cubicBezTo>
                  <a:cubicBezTo>
                    <a:pt x="4166" y="1095343"/>
                    <a:pt x="0" y="1091177"/>
                    <a:pt x="0" y="1086041"/>
                  </a:cubicBezTo>
                  <a:lnTo>
                    <a:pt x="0" y="9305"/>
                  </a:lnTo>
                  <a:cubicBezTo>
                    <a:pt x="0" y="4696"/>
                    <a:pt x="3375" y="784"/>
                    <a:pt x="7930" y="99"/>
                  </a:cubicBezTo>
                  <a:cubicBezTo>
                    <a:pt x="12455" y="-566"/>
                    <a:pt x="16852" y="2187"/>
                    <a:pt x="18202" y="6595"/>
                  </a:cubicBezTo>
                  <a:lnTo>
                    <a:pt x="345467" y="1083331"/>
                  </a:lnTo>
                  <a:cubicBezTo>
                    <a:pt x="346953" y="1088246"/>
                    <a:pt x="344180" y="1093445"/>
                    <a:pt x="339276" y="1094932"/>
                  </a:cubicBezTo>
                  <a:cubicBezTo>
                    <a:pt x="338369" y="1095206"/>
                    <a:pt x="337462" y="1095332"/>
                    <a:pt x="336566" y="1095332"/>
                  </a:cubicBezTo>
                  <a:close/>
                </a:path>
              </a:pathLst>
            </a:custGeom>
            <a:solidFill>
              <a:schemeClr val="accent4"/>
            </a:solidFill>
            <a:ln w="1053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7FAC60E-C2C1-D7B8-3845-482EB79C440E}"/>
                </a:ext>
              </a:extLst>
            </p:cNvPr>
            <p:cNvSpPr/>
            <p:nvPr/>
          </p:nvSpPr>
          <p:spPr>
            <a:xfrm>
              <a:off x="10742828" y="3829653"/>
              <a:ext cx="424903" cy="1204893"/>
            </a:xfrm>
            <a:custGeom>
              <a:avLst/>
              <a:gdLst>
                <a:gd name="csX0" fmla="*/ 9305 w 386275"/>
                <a:gd name="csY0" fmla="*/ 1095358 h 1095357"/>
                <a:gd name="csX1" fmla="*/ 6300 w 386275"/>
                <a:gd name="csY1" fmla="*/ 1094852 h 1095357"/>
                <a:gd name="csX2" fmla="*/ 500 w 386275"/>
                <a:gd name="csY2" fmla="*/ 1083040 h 1095357"/>
                <a:gd name="csX3" fmla="*/ 368165 w 386275"/>
                <a:gd name="csY3" fmla="*/ 6304 h 1095357"/>
                <a:gd name="csX4" fmla="*/ 379976 w 386275"/>
                <a:gd name="csY4" fmla="*/ 504 h 1095357"/>
                <a:gd name="csX5" fmla="*/ 385776 w 386275"/>
                <a:gd name="csY5" fmla="*/ 12315 h 1095357"/>
                <a:gd name="csX6" fmla="*/ 18111 w 386275"/>
                <a:gd name="csY6" fmla="*/ 1089051 h 1095357"/>
                <a:gd name="csX7" fmla="*/ 9305 w 386275"/>
                <a:gd name="csY7" fmla="*/ 1095347 h 109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86275" h="1095357">
                  <a:moveTo>
                    <a:pt x="9305" y="1095358"/>
                  </a:moveTo>
                  <a:cubicBezTo>
                    <a:pt x="8303" y="1095358"/>
                    <a:pt x="7291" y="1095200"/>
                    <a:pt x="6300" y="1094852"/>
                  </a:cubicBezTo>
                  <a:cubicBezTo>
                    <a:pt x="1438" y="1093196"/>
                    <a:pt x="-1156" y="1087902"/>
                    <a:pt x="500" y="1083040"/>
                  </a:cubicBezTo>
                  <a:lnTo>
                    <a:pt x="368165" y="6304"/>
                  </a:lnTo>
                  <a:cubicBezTo>
                    <a:pt x="369820" y="1442"/>
                    <a:pt x="375125" y="-1163"/>
                    <a:pt x="379976" y="504"/>
                  </a:cubicBezTo>
                  <a:cubicBezTo>
                    <a:pt x="384837" y="2159"/>
                    <a:pt x="387432" y="7453"/>
                    <a:pt x="385776" y="12315"/>
                  </a:cubicBezTo>
                  <a:lnTo>
                    <a:pt x="18111" y="1089051"/>
                  </a:lnTo>
                  <a:cubicBezTo>
                    <a:pt x="16793" y="1092911"/>
                    <a:pt x="13175" y="1095347"/>
                    <a:pt x="9305" y="1095347"/>
                  </a:cubicBezTo>
                  <a:close/>
                </a:path>
              </a:pathLst>
            </a:custGeom>
            <a:solidFill>
              <a:schemeClr val="accent4"/>
            </a:solidFill>
            <a:ln w="1053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grpSp>
          <p:nvGrpSpPr>
            <p:cNvPr id="31" name="Graphic 8">
              <a:extLst>
                <a:ext uri="{FF2B5EF4-FFF2-40B4-BE49-F238E27FC236}">
                  <a16:creationId xmlns:a16="http://schemas.microsoft.com/office/drawing/2014/main" id="{AB6FCA35-4BBA-6010-2E46-18FC2061D331}"/>
                </a:ext>
              </a:extLst>
            </p:cNvPr>
            <p:cNvGrpSpPr/>
            <p:nvPr/>
          </p:nvGrpSpPr>
          <p:grpSpPr>
            <a:xfrm>
              <a:off x="8041946" y="2885284"/>
              <a:ext cx="3353879" cy="2783306"/>
              <a:chOff x="5264865" y="2957209"/>
              <a:chExt cx="3048981" cy="2611240"/>
            </a:xfrm>
            <a:solidFill>
              <a:schemeClr val="accent4"/>
            </a:solidFill>
          </p:grpSpPr>
          <p:grpSp>
            <p:nvGrpSpPr>
              <p:cNvPr id="32" name="Graphic 8">
                <a:extLst>
                  <a:ext uri="{FF2B5EF4-FFF2-40B4-BE49-F238E27FC236}">
                    <a16:creationId xmlns:a16="http://schemas.microsoft.com/office/drawing/2014/main" id="{28E1004A-18A8-C83E-CAA1-40294ABD720E}"/>
                  </a:ext>
                </a:extLst>
              </p:cNvPr>
              <p:cNvGrpSpPr/>
              <p:nvPr/>
            </p:nvGrpSpPr>
            <p:grpSpPr>
              <a:xfrm>
                <a:off x="5264865" y="2957209"/>
                <a:ext cx="3048981" cy="2364787"/>
                <a:chOff x="5264865" y="2957209"/>
                <a:chExt cx="3048981" cy="2364787"/>
              </a:xfrm>
              <a:grpFill/>
            </p:grpSpPr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C222E931-73EC-2B4B-4C20-26E449A86CC9}"/>
                    </a:ext>
                  </a:extLst>
                </p:cNvPr>
                <p:cNvSpPr/>
                <p:nvPr/>
              </p:nvSpPr>
              <p:spPr>
                <a:xfrm>
                  <a:off x="6724660" y="2957209"/>
                  <a:ext cx="133297" cy="133297"/>
                </a:xfrm>
                <a:prstGeom prst="ellipse">
                  <a:avLst/>
                </a:pr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F910268C-B60F-6EB4-FB42-3CB4D03179C5}"/>
                    </a:ext>
                  </a:extLst>
                </p:cNvPr>
                <p:cNvSpPr/>
                <p:nvPr/>
              </p:nvSpPr>
              <p:spPr>
                <a:xfrm>
                  <a:off x="5264865" y="3058928"/>
                  <a:ext cx="3048981" cy="725134"/>
                </a:xfrm>
                <a:custGeom>
                  <a:avLst/>
                  <a:gdLst>
                    <a:gd name="csX0" fmla="*/ 3044096 w 3048981"/>
                    <a:gd name="csY0" fmla="*/ 633083 h 725134"/>
                    <a:gd name="csX1" fmla="*/ 3023775 w 3048981"/>
                    <a:gd name="csY1" fmla="*/ 632124 h 725134"/>
                    <a:gd name="csX2" fmla="*/ 2713879 w 3048981"/>
                    <a:gd name="csY2" fmla="*/ 619617 h 725134"/>
                    <a:gd name="csX3" fmla="*/ 2237551 w 3048981"/>
                    <a:gd name="csY3" fmla="*/ 429678 h 725134"/>
                    <a:gd name="csX4" fmla="*/ 1745246 w 3048981"/>
                    <a:gd name="csY4" fmla="*/ 257045 h 725134"/>
                    <a:gd name="csX5" fmla="*/ 1553199 w 3048981"/>
                    <a:gd name="csY5" fmla="*/ 217066 h 725134"/>
                    <a:gd name="csX6" fmla="*/ 1361151 w 3048981"/>
                    <a:gd name="csY6" fmla="*/ 177088 h 725134"/>
                    <a:gd name="csX7" fmla="*/ 840847 w 3048981"/>
                    <a:gd name="csY7" fmla="*/ 138944 h 725134"/>
                    <a:gd name="csX8" fmla="*/ 328295 w 3048981"/>
                    <a:gd name="csY8" fmla="*/ 123041 h 725134"/>
                    <a:gd name="csX9" fmla="*/ 39153 w 3048981"/>
                    <a:gd name="csY9" fmla="*/ 10866 h 725134"/>
                    <a:gd name="csX10" fmla="*/ 20129 w 3048981"/>
                    <a:gd name="csY10" fmla="*/ 3642 h 725134"/>
                    <a:gd name="csX11" fmla="*/ 250183 w 3048981"/>
                    <a:gd name="csY11" fmla="*/ 181074 h 725134"/>
                    <a:gd name="csX12" fmla="*/ 931994 w 3048981"/>
                    <a:gd name="csY12" fmla="*/ 236333 h 725134"/>
                    <a:gd name="csX13" fmla="*/ 1455250 w 3048981"/>
                    <a:gd name="csY13" fmla="*/ 370010 h 725134"/>
                    <a:gd name="csX14" fmla="*/ 1518609 w 3048981"/>
                    <a:gd name="csY14" fmla="*/ 383203 h 725134"/>
                    <a:gd name="csX15" fmla="*/ 1581967 w 3048981"/>
                    <a:gd name="csY15" fmla="*/ 396396 h 725134"/>
                    <a:gd name="csX16" fmla="*/ 2115105 w 3048981"/>
                    <a:gd name="csY16" fmla="*/ 482607 h 725134"/>
                    <a:gd name="csX17" fmla="*/ 2762337 w 3048981"/>
                    <a:gd name="csY17" fmla="*/ 703993 h 725134"/>
                    <a:gd name="csX18" fmla="*/ 3044086 w 3048981"/>
                    <a:gd name="csY18" fmla="*/ 633094 h 72513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3048981" h="725134">
                      <a:moveTo>
                        <a:pt x="3044096" y="633083"/>
                      </a:moveTo>
                      <a:cubicBezTo>
                        <a:pt x="3040901" y="623613"/>
                        <a:pt x="3028109" y="623118"/>
                        <a:pt x="3023775" y="632124"/>
                      </a:cubicBezTo>
                      <a:cubicBezTo>
                        <a:pt x="2993772" y="694322"/>
                        <a:pt x="2872813" y="652688"/>
                        <a:pt x="2713879" y="619617"/>
                      </a:cubicBezTo>
                      <a:cubicBezTo>
                        <a:pt x="2535878" y="582569"/>
                        <a:pt x="2399406" y="504637"/>
                        <a:pt x="2237551" y="429678"/>
                      </a:cubicBezTo>
                      <a:cubicBezTo>
                        <a:pt x="2075696" y="354719"/>
                        <a:pt x="1891599" y="287511"/>
                        <a:pt x="1745246" y="257045"/>
                      </a:cubicBezTo>
                      <a:cubicBezTo>
                        <a:pt x="1598893" y="226578"/>
                        <a:pt x="1553199" y="217066"/>
                        <a:pt x="1553199" y="217066"/>
                      </a:cubicBezTo>
                      <a:cubicBezTo>
                        <a:pt x="1553199" y="217066"/>
                        <a:pt x="1507504" y="207554"/>
                        <a:pt x="1361151" y="177088"/>
                      </a:cubicBezTo>
                      <a:cubicBezTo>
                        <a:pt x="1214798" y="146621"/>
                        <a:pt x="1019175" y="134789"/>
                        <a:pt x="840847" y="138944"/>
                      </a:cubicBezTo>
                      <a:cubicBezTo>
                        <a:pt x="662530" y="143099"/>
                        <a:pt x="506296" y="160098"/>
                        <a:pt x="328295" y="123041"/>
                      </a:cubicBezTo>
                      <a:cubicBezTo>
                        <a:pt x="169371" y="89959"/>
                        <a:pt x="41842" y="79867"/>
                        <a:pt x="39153" y="10866"/>
                      </a:cubicBezTo>
                      <a:cubicBezTo>
                        <a:pt x="38763" y="879"/>
                        <a:pt x="26836" y="-3771"/>
                        <a:pt x="20129" y="3642"/>
                      </a:cubicBezTo>
                      <a:cubicBezTo>
                        <a:pt x="-13259" y="40552"/>
                        <a:pt x="-41195" y="120415"/>
                        <a:pt x="250183" y="181074"/>
                      </a:cubicBezTo>
                      <a:cubicBezTo>
                        <a:pt x="641776" y="262581"/>
                        <a:pt x="725330" y="218079"/>
                        <a:pt x="931994" y="236333"/>
                      </a:cubicBezTo>
                      <a:cubicBezTo>
                        <a:pt x="1138668" y="254588"/>
                        <a:pt x="1434475" y="291403"/>
                        <a:pt x="1455250" y="370010"/>
                      </a:cubicBezTo>
                      <a:lnTo>
                        <a:pt x="1518609" y="383203"/>
                      </a:lnTo>
                      <a:lnTo>
                        <a:pt x="1581967" y="396396"/>
                      </a:lnTo>
                      <a:cubicBezTo>
                        <a:pt x="1632386" y="332605"/>
                        <a:pt x="1918312" y="416886"/>
                        <a:pt x="2115105" y="482607"/>
                      </a:cubicBezTo>
                      <a:cubicBezTo>
                        <a:pt x="2311898" y="548328"/>
                        <a:pt x="2370743" y="622485"/>
                        <a:pt x="2762337" y="703993"/>
                      </a:cubicBezTo>
                      <a:cubicBezTo>
                        <a:pt x="3053725" y="764641"/>
                        <a:pt x="3059968" y="680254"/>
                        <a:pt x="3044086" y="633094"/>
                      </a:cubicBez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8D232DF-A3F8-1278-57CB-61362D0619AB}"/>
                    </a:ext>
                  </a:extLst>
                </p:cNvPr>
                <p:cNvSpPr/>
                <p:nvPr/>
              </p:nvSpPr>
              <p:spPr>
                <a:xfrm>
                  <a:off x="6660837" y="3184690"/>
                  <a:ext cx="267523" cy="2137306"/>
                </a:xfrm>
                <a:custGeom>
                  <a:avLst/>
                  <a:gdLst>
                    <a:gd name="csX0" fmla="*/ 265277 w 267523"/>
                    <a:gd name="csY0" fmla="*/ 1979733 h 2137306"/>
                    <a:gd name="csX1" fmla="*/ 188515 w 267523"/>
                    <a:gd name="csY1" fmla="*/ 0 h 2137306"/>
                    <a:gd name="csX2" fmla="*/ 78998 w 267523"/>
                    <a:gd name="csY2" fmla="*/ 0 h 2137306"/>
                    <a:gd name="csX3" fmla="*/ 2236 w 267523"/>
                    <a:gd name="csY3" fmla="*/ 1979733 h 2137306"/>
                    <a:gd name="csX4" fmla="*/ 40622 w 267523"/>
                    <a:gd name="csY4" fmla="*/ 2137307 h 2137306"/>
                    <a:gd name="csX5" fmla="*/ 226901 w 267523"/>
                    <a:gd name="csY5" fmla="*/ 2137307 h 2137306"/>
                    <a:gd name="csX6" fmla="*/ 265288 w 267523"/>
                    <a:gd name="csY6" fmla="*/ 1979733 h 21373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7523" h="2137306">
                      <a:moveTo>
                        <a:pt x="265277" y="1979733"/>
                      </a:moveTo>
                      <a:lnTo>
                        <a:pt x="188515" y="0"/>
                      </a:lnTo>
                      <a:lnTo>
                        <a:pt x="78998" y="0"/>
                      </a:lnTo>
                      <a:lnTo>
                        <a:pt x="2236" y="1979733"/>
                      </a:lnTo>
                      <a:cubicBezTo>
                        <a:pt x="2236" y="1979733"/>
                        <a:pt x="-13920" y="2068622"/>
                        <a:pt x="40622" y="2137307"/>
                      </a:cubicBezTo>
                      <a:lnTo>
                        <a:pt x="226901" y="2137307"/>
                      </a:lnTo>
                      <a:cubicBezTo>
                        <a:pt x="281444" y="2068622"/>
                        <a:pt x="265288" y="1979733"/>
                        <a:pt x="265288" y="1979733"/>
                      </a:cubicBez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1E14258-1493-1C53-A400-6C3643CF6B98}"/>
                    </a:ext>
                  </a:extLst>
                </p:cNvPr>
                <p:cNvSpPr/>
                <p:nvPr/>
              </p:nvSpPr>
              <p:spPr>
                <a:xfrm>
                  <a:off x="6660837" y="3184690"/>
                  <a:ext cx="267523" cy="2137306"/>
                </a:xfrm>
                <a:custGeom>
                  <a:avLst/>
                  <a:gdLst>
                    <a:gd name="csX0" fmla="*/ 265277 w 267523"/>
                    <a:gd name="csY0" fmla="*/ 1979733 h 2137306"/>
                    <a:gd name="csX1" fmla="*/ 188515 w 267523"/>
                    <a:gd name="csY1" fmla="*/ 0 h 2137306"/>
                    <a:gd name="csX2" fmla="*/ 78998 w 267523"/>
                    <a:gd name="csY2" fmla="*/ 0 h 2137306"/>
                    <a:gd name="csX3" fmla="*/ 2236 w 267523"/>
                    <a:gd name="csY3" fmla="*/ 1979733 h 2137306"/>
                    <a:gd name="csX4" fmla="*/ 40622 w 267523"/>
                    <a:gd name="csY4" fmla="*/ 2137307 h 2137306"/>
                    <a:gd name="csX5" fmla="*/ 226901 w 267523"/>
                    <a:gd name="csY5" fmla="*/ 2137307 h 2137306"/>
                    <a:gd name="csX6" fmla="*/ 265288 w 267523"/>
                    <a:gd name="csY6" fmla="*/ 1979733 h 21373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67523" h="2137306">
                      <a:moveTo>
                        <a:pt x="265277" y="1979733"/>
                      </a:moveTo>
                      <a:lnTo>
                        <a:pt x="188515" y="0"/>
                      </a:lnTo>
                      <a:lnTo>
                        <a:pt x="78998" y="0"/>
                      </a:lnTo>
                      <a:lnTo>
                        <a:pt x="2236" y="1979733"/>
                      </a:lnTo>
                      <a:cubicBezTo>
                        <a:pt x="2236" y="1979733"/>
                        <a:pt x="-13920" y="2068622"/>
                        <a:pt x="40622" y="2137307"/>
                      </a:cubicBezTo>
                      <a:lnTo>
                        <a:pt x="226901" y="2137307"/>
                      </a:lnTo>
                      <a:cubicBezTo>
                        <a:pt x="281444" y="2068622"/>
                        <a:pt x="265288" y="1979733"/>
                        <a:pt x="265288" y="1979733"/>
                      </a:cubicBez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313E7395-6AE0-F104-F24D-6AB5FDF4F374}"/>
                    </a:ext>
                  </a:extLst>
                </p:cNvPr>
                <p:cNvSpPr/>
                <p:nvPr/>
              </p:nvSpPr>
              <p:spPr>
                <a:xfrm>
                  <a:off x="6747716" y="3005666"/>
                  <a:ext cx="91415" cy="179023"/>
                </a:xfrm>
                <a:custGeom>
                  <a:avLst/>
                  <a:gdLst>
                    <a:gd name="csX0" fmla="*/ 45703 w 91415"/>
                    <a:gd name="csY0" fmla="*/ 0 h 179023"/>
                    <a:gd name="csX1" fmla="*/ 45703 w 91415"/>
                    <a:gd name="csY1" fmla="*/ 0 h 179023"/>
                    <a:gd name="csX2" fmla="*/ 79691 w 91415"/>
                    <a:gd name="csY2" fmla="*/ 30635 h 179023"/>
                    <a:gd name="csX3" fmla="*/ 91228 w 91415"/>
                    <a:gd name="csY3" fmla="*/ 141302 h 179023"/>
                    <a:gd name="csX4" fmla="*/ 57239 w 91415"/>
                    <a:gd name="csY4" fmla="*/ 179024 h 179023"/>
                    <a:gd name="csX5" fmla="*/ 34176 w 91415"/>
                    <a:gd name="csY5" fmla="*/ 179024 h 179023"/>
                    <a:gd name="csX6" fmla="*/ 187 w 91415"/>
                    <a:gd name="csY6" fmla="*/ 141302 h 179023"/>
                    <a:gd name="csX7" fmla="*/ 11724 w 91415"/>
                    <a:gd name="csY7" fmla="*/ 30635 h 179023"/>
                    <a:gd name="csX8" fmla="*/ 45713 w 91415"/>
                    <a:gd name="csY8" fmla="*/ 0 h 1790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91415" h="179023">
                      <a:moveTo>
                        <a:pt x="45703" y="0"/>
                      </a:moveTo>
                      <a:lnTo>
                        <a:pt x="45703" y="0"/>
                      </a:lnTo>
                      <a:cubicBezTo>
                        <a:pt x="63208" y="0"/>
                        <a:pt x="77877" y="13224"/>
                        <a:pt x="79691" y="30635"/>
                      </a:cubicBezTo>
                      <a:lnTo>
                        <a:pt x="91228" y="141302"/>
                      </a:lnTo>
                      <a:cubicBezTo>
                        <a:pt x="93327" y="161465"/>
                        <a:pt x="77508" y="179024"/>
                        <a:pt x="57239" y="179024"/>
                      </a:cubicBezTo>
                      <a:lnTo>
                        <a:pt x="34176" y="179024"/>
                      </a:lnTo>
                      <a:cubicBezTo>
                        <a:pt x="13897" y="179024"/>
                        <a:pt x="-1911" y="161476"/>
                        <a:pt x="187" y="141302"/>
                      </a:cubicBezTo>
                      <a:lnTo>
                        <a:pt x="11724" y="30635"/>
                      </a:lnTo>
                      <a:cubicBezTo>
                        <a:pt x="13538" y="13224"/>
                        <a:pt x="28207" y="0"/>
                        <a:pt x="45713" y="0"/>
                      </a:cubicBez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95F80F09-CD74-BF46-4ED5-A3B6DC0E3BA3}"/>
                    </a:ext>
                  </a:extLst>
                </p:cNvPr>
                <p:cNvSpPr/>
                <p:nvPr/>
              </p:nvSpPr>
              <p:spPr>
                <a:xfrm>
                  <a:off x="6637785" y="3171550"/>
                  <a:ext cx="307059" cy="48478"/>
                </a:xfrm>
                <a:prstGeom prst="roundRect">
                  <a:avLst>
                    <a:gd name="adj" fmla="val 50000"/>
                  </a:avLst>
                </a:pr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2638EED8-5DC1-4A08-EA13-189558B22214}"/>
                    </a:ext>
                  </a:extLst>
                </p:cNvPr>
                <p:cNvSpPr/>
                <p:nvPr/>
              </p:nvSpPr>
              <p:spPr>
                <a:xfrm>
                  <a:off x="6747703" y="3310447"/>
                  <a:ext cx="91431" cy="91431"/>
                </a:xfrm>
                <a:prstGeom prst="ellipse">
                  <a:avLst/>
                </a:pr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CF4B470-067E-CF05-4A97-6623AA1F7607}"/>
                    </a:ext>
                  </a:extLst>
                </p:cNvPr>
                <p:cNvSpPr/>
                <p:nvPr/>
              </p:nvSpPr>
              <p:spPr>
                <a:xfrm>
                  <a:off x="6755011" y="2986272"/>
                  <a:ext cx="75169" cy="75169"/>
                </a:xfrm>
                <a:prstGeom prst="ellipse">
                  <a:avLst/>
                </a:prstGeom>
                <a:solidFill>
                  <a:srgbClr val="D9D1CC"/>
                </a:solidFill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DCEAAA1-C669-0DEF-C21F-82AF24B4215E}"/>
                  </a:ext>
                </a:extLst>
              </p:cNvPr>
              <p:cNvSpPr/>
              <p:nvPr/>
            </p:nvSpPr>
            <p:spPr>
              <a:xfrm>
                <a:off x="5907538" y="5297752"/>
                <a:ext cx="1773680" cy="197974"/>
              </a:xfrm>
              <a:custGeom>
                <a:avLst/>
                <a:gdLst>
                  <a:gd name="csX0" fmla="*/ 197974 w 1773680"/>
                  <a:gd name="csY0" fmla="*/ 0 h 197974"/>
                  <a:gd name="csX1" fmla="*/ 1575706 w 1773680"/>
                  <a:gd name="csY1" fmla="*/ 0 h 197974"/>
                  <a:gd name="csX2" fmla="*/ 1773681 w 1773680"/>
                  <a:gd name="csY2" fmla="*/ 197974 h 197974"/>
                  <a:gd name="csX3" fmla="*/ 0 w 1773680"/>
                  <a:gd name="csY3" fmla="*/ 197974 h 197974"/>
                  <a:gd name="csX4" fmla="*/ 197974 w 1773680"/>
                  <a:gd name="csY4" fmla="*/ 0 h 1979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773680" h="197974">
                    <a:moveTo>
                      <a:pt x="197974" y="0"/>
                    </a:moveTo>
                    <a:lnTo>
                      <a:pt x="1575706" y="0"/>
                    </a:lnTo>
                    <a:cubicBezTo>
                      <a:pt x="1684970" y="0"/>
                      <a:pt x="1773681" y="88711"/>
                      <a:pt x="1773681" y="197974"/>
                    </a:cubicBezTo>
                    <a:lnTo>
                      <a:pt x="0" y="197974"/>
                    </a:lnTo>
                    <a:cubicBezTo>
                      <a:pt x="0" y="88711"/>
                      <a:pt x="88710" y="0"/>
                      <a:pt x="197974" y="0"/>
                    </a:cubicBezTo>
                    <a:close/>
                  </a:path>
                </a:pathLst>
              </a:custGeom>
              <a:grpFill/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1C1E722-38A5-03E1-A7C0-E97BAA415042}"/>
                  </a:ext>
                </a:extLst>
              </p:cNvPr>
              <p:cNvSpPr/>
              <p:nvPr/>
            </p:nvSpPr>
            <p:spPr>
              <a:xfrm>
                <a:off x="5778247" y="5471481"/>
                <a:ext cx="1987810" cy="96967"/>
              </a:xfrm>
              <a:prstGeom prst="roundRect">
                <a:avLst>
                  <a:gd name="adj" fmla="val 49994"/>
                </a:avLst>
              </a:prstGeom>
              <a:grpFill/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grpSp>
            <p:nvGrpSpPr>
              <p:cNvPr id="45" name="Graphic 8">
                <a:extLst>
                  <a:ext uri="{FF2B5EF4-FFF2-40B4-BE49-F238E27FC236}">
                    <a16:creationId xmlns:a16="http://schemas.microsoft.com/office/drawing/2014/main" id="{70E7D044-8C98-C486-DE84-5928FCEF8E66}"/>
                  </a:ext>
                </a:extLst>
              </p:cNvPr>
              <p:cNvGrpSpPr/>
              <p:nvPr/>
            </p:nvGrpSpPr>
            <p:grpSpPr>
              <a:xfrm>
                <a:off x="5778247" y="5297752"/>
                <a:ext cx="1987810" cy="270697"/>
                <a:chOff x="5778247" y="5297752"/>
                <a:chExt cx="1987810" cy="270697"/>
              </a:xfrm>
              <a:grpFill/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63189BD7-E30E-C58E-0910-A2312006FF6D}"/>
                    </a:ext>
                  </a:extLst>
                </p:cNvPr>
                <p:cNvSpPr/>
                <p:nvPr/>
              </p:nvSpPr>
              <p:spPr>
                <a:xfrm>
                  <a:off x="5907538" y="5297752"/>
                  <a:ext cx="1773680" cy="197974"/>
                </a:xfrm>
                <a:custGeom>
                  <a:avLst/>
                  <a:gdLst>
                    <a:gd name="csX0" fmla="*/ 197974 w 1773680"/>
                    <a:gd name="csY0" fmla="*/ 0 h 197974"/>
                    <a:gd name="csX1" fmla="*/ 1575706 w 1773680"/>
                    <a:gd name="csY1" fmla="*/ 0 h 197974"/>
                    <a:gd name="csX2" fmla="*/ 1773681 w 1773680"/>
                    <a:gd name="csY2" fmla="*/ 197974 h 197974"/>
                    <a:gd name="csX3" fmla="*/ 0 w 1773680"/>
                    <a:gd name="csY3" fmla="*/ 197974 h 197974"/>
                    <a:gd name="csX4" fmla="*/ 197974 w 1773680"/>
                    <a:gd name="csY4" fmla="*/ 0 h 1979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773680" h="197974">
                      <a:moveTo>
                        <a:pt x="197974" y="0"/>
                      </a:moveTo>
                      <a:lnTo>
                        <a:pt x="1575706" y="0"/>
                      </a:lnTo>
                      <a:cubicBezTo>
                        <a:pt x="1684970" y="0"/>
                        <a:pt x="1773681" y="88711"/>
                        <a:pt x="1773681" y="197974"/>
                      </a:cubicBezTo>
                      <a:lnTo>
                        <a:pt x="0" y="197974"/>
                      </a:lnTo>
                      <a:cubicBezTo>
                        <a:pt x="0" y="88711"/>
                        <a:pt x="88710" y="0"/>
                        <a:pt x="197974" y="0"/>
                      </a:cubicBez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6BE519F7-C3E4-6362-FE0B-E3EB67913A8B}"/>
                    </a:ext>
                  </a:extLst>
                </p:cNvPr>
                <p:cNvSpPr/>
                <p:nvPr/>
              </p:nvSpPr>
              <p:spPr>
                <a:xfrm>
                  <a:off x="5778247" y="5471481"/>
                  <a:ext cx="1987810" cy="96967"/>
                </a:xfrm>
                <a:prstGeom prst="roundRect">
                  <a:avLst>
                    <a:gd name="adj" fmla="val 49994"/>
                  </a:avLst>
                </a:pr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  <p:grpSp>
            <p:nvGrpSpPr>
              <p:cNvPr id="48" name="Graphic 8">
                <a:extLst>
                  <a:ext uri="{FF2B5EF4-FFF2-40B4-BE49-F238E27FC236}">
                    <a16:creationId xmlns:a16="http://schemas.microsoft.com/office/drawing/2014/main" id="{C0EB1B60-0AD7-50E1-2BBA-D350BE6A7280}"/>
                  </a:ext>
                </a:extLst>
              </p:cNvPr>
              <p:cNvGrpSpPr/>
              <p:nvPr/>
            </p:nvGrpSpPr>
            <p:grpSpPr>
              <a:xfrm>
                <a:off x="5909014" y="4687230"/>
                <a:ext cx="1768808" cy="784251"/>
                <a:chOff x="5909014" y="4687230"/>
                <a:chExt cx="1768808" cy="784251"/>
              </a:xfrm>
              <a:grpFill/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1B1EE54-F7FF-75D8-76D0-A570D19EB62A}"/>
                    </a:ext>
                  </a:extLst>
                </p:cNvPr>
                <p:cNvSpPr/>
                <p:nvPr/>
              </p:nvSpPr>
              <p:spPr>
                <a:xfrm>
                  <a:off x="6650050" y="4687230"/>
                  <a:ext cx="616374" cy="784251"/>
                </a:xfrm>
                <a:custGeom>
                  <a:avLst/>
                  <a:gdLst>
                    <a:gd name="csX0" fmla="*/ 616375 w 616374"/>
                    <a:gd name="csY0" fmla="*/ 784252 h 784251"/>
                    <a:gd name="csX1" fmla="*/ 309316 w 616374"/>
                    <a:gd name="csY1" fmla="*/ 610522 h 784251"/>
                    <a:gd name="csX2" fmla="*/ 252643 w 616374"/>
                    <a:gd name="csY2" fmla="*/ 610522 h 784251"/>
                    <a:gd name="csX3" fmla="*/ 274968 w 616374"/>
                    <a:gd name="csY3" fmla="*/ 477193 h 784251"/>
                    <a:gd name="csX4" fmla="*/ 274968 w 616374"/>
                    <a:gd name="csY4" fmla="*/ 477193 h 784251"/>
                    <a:gd name="csX5" fmla="*/ 30424 w 616374"/>
                    <a:gd name="csY5" fmla="*/ 0 h 784251"/>
                    <a:gd name="csX6" fmla="*/ 11917 w 616374"/>
                    <a:gd name="csY6" fmla="*/ 477193 h 784251"/>
                    <a:gd name="csX7" fmla="*/ 34252 w 616374"/>
                    <a:gd name="csY7" fmla="*/ 610522 h 784251"/>
                    <a:gd name="csX8" fmla="*/ 0 w 616374"/>
                    <a:gd name="csY8" fmla="*/ 610522 h 784251"/>
                    <a:gd name="csX9" fmla="*/ 212338 w 616374"/>
                    <a:gd name="csY9" fmla="*/ 784252 h 784251"/>
                    <a:gd name="csX10" fmla="*/ 616364 w 616374"/>
                    <a:gd name="csY10" fmla="*/ 784252 h 78425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616374" h="784251">
                      <a:moveTo>
                        <a:pt x="616375" y="784252"/>
                      </a:moveTo>
                      <a:lnTo>
                        <a:pt x="309316" y="610522"/>
                      </a:lnTo>
                      <a:lnTo>
                        <a:pt x="252643" y="610522"/>
                      </a:lnTo>
                      <a:cubicBezTo>
                        <a:pt x="287592" y="546900"/>
                        <a:pt x="274979" y="477245"/>
                        <a:pt x="274968" y="477193"/>
                      </a:cubicBezTo>
                      <a:lnTo>
                        <a:pt x="274968" y="477193"/>
                      </a:lnTo>
                      <a:cubicBezTo>
                        <a:pt x="274968" y="477193"/>
                        <a:pt x="30424" y="0"/>
                        <a:pt x="30424" y="0"/>
                      </a:cubicBezTo>
                      <a:lnTo>
                        <a:pt x="11917" y="477193"/>
                      </a:lnTo>
                      <a:cubicBezTo>
                        <a:pt x="11917" y="477193"/>
                        <a:pt x="-717" y="546879"/>
                        <a:pt x="34252" y="610522"/>
                      </a:cubicBezTo>
                      <a:lnTo>
                        <a:pt x="0" y="610522"/>
                      </a:lnTo>
                      <a:lnTo>
                        <a:pt x="212338" y="784252"/>
                      </a:lnTo>
                      <a:lnTo>
                        <a:pt x="616364" y="784252"/>
                      </a:ln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C25AA260-29B9-8E4B-A0BB-3B66ECBE2CCE}"/>
                    </a:ext>
                  </a:extLst>
                </p:cNvPr>
                <p:cNvSpPr/>
                <p:nvPr/>
              </p:nvSpPr>
              <p:spPr>
                <a:xfrm>
                  <a:off x="5909014" y="5459322"/>
                  <a:ext cx="1768808" cy="12159"/>
                </a:xfrm>
                <a:custGeom>
                  <a:avLst/>
                  <a:gdLst>
                    <a:gd name="csX0" fmla="*/ 1768809 w 1768808"/>
                    <a:gd name="csY0" fmla="*/ 0 h 12159"/>
                    <a:gd name="csX1" fmla="*/ 1867 w 1768808"/>
                    <a:gd name="csY1" fmla="*/ 0 h 12159"/>
                    <a:gd name="csX2" fmla="*/ 0 w 1768808"/>
                    <a:gd name="csY2" fmla="*/ 12159 h 12159"/>
                    <a:gd name="csX3" fmla="*/ 1768809 w 1768808"/>
                    <a:gd name="csY3" fmla="*/ 12159 h 12159"/>
                    <a:gd name="csX4" fmla="*/ 1768809 w 1768808"/>
                    <a:gd name="csY4" fmla="*/ 0 h 1215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1768808" h="12159">
                      <a:moveTo>
                        <a:pt x="1768809" y="0"/>
                      </a:moveTo>
                      <a:lnTo>
                        <a:pt x="1867" y="0"/>
                      </a:lnTo>
                      <a:lnTo>
                        <a:pt x="0" y="12159"/>
                      </a:lnTo>
                      <a:lnTo>
                        <a:pt x="1768809" y="12159"/>
                      </a:lnTo>
                      <a:lnTo>
                        <a:pt x="1768809" y="0"/>
                      </a:lnTo>
                      <a:close/>
                    </a:path>
                  </a:pathLst>
                </a:custGeom>
                <a:grpFill/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9ACBBBB-76D7-32E4-771D-041F5951F3AF}"/>
                </a:ext>
              </a:extLst>
            </p:cNvPr>
            <p:cNvSpPr/>
            <p:nvPr/>
          </p:nvSpPr>
          <p:spPr>
            <a:xfrm>
              <a:off x="10664415" y="4234684"/>
              <a:ext cx="955477" cy="9554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noProof="0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CE59D70-9353-EA85-2A1B-8A6105ECDD8F}"/>
                </a:ext>
              </a:extLst>
            </p:cNvPr>
            <p:cNvSpPr/>
            <p:nvPr/>
          </p:nvSpPr>
          <p:spPr>
            <a:xfrm>
              <a:off x="11147058" y="3829657"/>
              <a:ext cx="380454" cy="1204888"/>
            </a:xfrm>
            <a:custGeom>
              <a:avLst/>
              <a:gdLst>
                <a:gd name="csX0" fmla="*/ 336566 w 345867"/>
                <a:gd name="csY0" fmla="*/ 1095353 h 1095353"/>
                <a:gd name="csX1" fmla="*/ 327666 w 345867"/>
                <a:gd name="csY1" fmla="*/ 1088752 h 1095353"/>
                <a:gd name="csX2" fmla="*/ 18603 w 345867"/>
                <a:gd name="csY2" fmla="*/ 71894 h 1095353"/>
                <a:gd name="csX3" fmla="*/ 18603 w 345867"/>
                <a:gd name="csY3" fmla="*/ 1086041 h 1095353"/>
                <a:gd name="csX4" fmla="*/ 9301 w 345867"/>
                <a:gd name="csY4" fmla="*/ 1095343 h 1095353"/>
                <a:gd name="csX5" fmla="*/ 0 w 345867"/>
                <a:gd name="csY5" fmla="*/ 1086041 h 1095353"/>
                <a:gd name="csX6" fmla="*/ 0 w 345867"/>
                <a:gd name="csY6" fmla="*/ 9305 h 1095353"/>
                <a:gd name="csX7" fmla="*/ 7930 w 345867"/>
                <a:gd name="csY7" fmla="*/ 99 h 1095353"/>
                <a:gd name="csX8" fmla="*/ 18202 w 345867"/>
                <a:gd name="csY8" fmla="*/ 6595 h 1095353"/>
                <a:gd name="csX9" fmla="*/ 345467 w 345867"/>
                <a:gd name="csY9" fmla="*/ 1083331 h 1095353"/>
                <a:gd name="csX10" fmla="*/ 339276 w 345867"/>
                <a:gd name="csY10" fmla="*/ 1094932 h 1095353"/>
                <a:gd name="csX11" fmla="*/ 336566 w 345867"/>
                <a:gd name="csY11" fmla="*/ 1095332 h 1095353"/>
                <a:gd name="csX0" fmla="*/ 336566 w 345867"/>
                <a:gd name="csY0" fmla="*/ 1095353 h 1173854"/>
                <a:gd name="csX1" fmla="*/ 327666 w 345867"/>
                <a:gd name="csY1" fmla="*/ 1088752 h 1173854"/>
                <a:gd name="csX2" fmla="*/ 18603 w 345867"/>
                <a:gd name="csY2" fmla="*/ 71894 h 1173854"/>
                <a:gd name="csX3" fmla="*/ 18603 w 345867"/>
                <a:gd name="csY3" fmla="*/ 1086041 h 1173854"/>
                <a:gd name="csX4" fmla="*/ 9301 w 345867"/>
                <a:gd name="csY4" fmla="*/ 1095343 h 1173854"/>
                <a:gd name="csX5" fmla="*/ 0 w 345867"/>
                <a:gd name="csY5" fmla="*/ 9305 h 1173854"/>
                <a:gd name="csX6" fmla="*/ 7930 w 345867"/>
                <a:gd name="csY6" fmla="*/ 99 h 1173854"/>
                <a:gd name="csX7" fmla="*/ 18202 w 345867"/>
                <a:gd name="csY7" fmla="*/ 6595 h 1173854"/>
                <a:gd name="csX8" fmla="*/ 345467 w 345867"/>
                <a:gd name="csY8" fmla="*/ 1083331 h 1173854"/>
                <a:gd name="csX9" fmla="*/ 339276 w 345867"/>
                <a:gd name="csY9" fmla="*/ 1094932 h 1173854"/>
                <a:gd name="csX10" fmla="*/ 336566 w 345867"/>
                <a:gd name="csY10" fmla="*/ 1095332 h 1173854"/>
                <a:gd name="csX11" fmla="*/ 336566 w 345867"/>
                <a:gd name="csY11" fmla="*/ 1095353 h 1173854"/>
                <a:gd name="csX0" fmla="*/ 336566 w 345867"/>
                <a:gd name="csY0" fmla="*/ 1095353 h 1095353"/>
                <a:gd name="csX1" fmla="*/ 327666 w 345867"/>
                <a:gd name="csY1" fmla="*/ 1088752 h 1095353"/>
                <a:gd name="csX2" fmla="*/ 18603 w 345867"/>
                <a:gd name="csY2" fmla="*/ 71894 h 1095353"/>
                <a:gd name="csX3" fmla="*/ 18603 w 345867"/>
                <a:gd name="csY3" fmla="*/ 1086041 h 1095353"/>
                <a:gd name="csX4" fmla="*/ 0 w 345867"/>
                <a:gd name="csY4" fmla="*/ 9305 h 1095353"/>
                <a:gd name="csX5" fmla="*/ 7930 w 345867"/>
                <a:gd name="csY5" fmla="*/ 99 h 1095353"/>
                <a:gd name="csX6" fmla="*/ 18202 w 345867"/>
                <a:gd name="csY6" fmla="*/ 6595 h 1095353"/>
                <a:gd name="csX7" fmla="*/ 345467 w 345867"/>
                <a:gd name="csY7" fmla="*/ 1083331 h 1095353"/>
                <a:gd name="csX8" fmla="*/ 339276 w 345867"/>
                <a:gd name="csY8" fmla="*/ 1094932 h 1095353"/>
                <a:gd name="csX9" fmla="*/ 336566 w 345867"/>
                <a:gd name="csY9" fmla="*/ 1095332 h 1095353"/>
                <a:gd name="csX10" fmla="*/ 336566 w 345867"/>
                <a:gd name="csY10" fmla="*/ 1095353 h 1095353"/>
                <a:gd name="csX0" fmla="*/ 336566 w 345867"/>
                <a:gd name="csY0" fmla="*/ 1095353 h 1095353"/>
                <a:gd name="csX1" fmla="*/ 327666 w 345867"/>
                <a:gd name="csY1" fmla="*/ 1088752 h 1095353"/>
                <a:gd name="csX2" fmla="*/ 18603 w 345867"/>
                <a:gd name="csY2" fmla="*/ 71894 h 1095353"/>
                <a:gd name="csX3" fmla="*/ 0 w 345867"/>
                <a:gd name="csY3" fmla="*/ 9305 h 1095353"/>
                <a:gd name="csX4" fmla="*/ 7930 w 345867"/>
                <a:gd name="csY4" fmla="*/ 99 h 1095353"/>
                <a:gd name="csX5" fmla="*/ 18202 w 345867"/>
                <a:gd name="csY5" fmla="*/ 6595 h 1095353"/>
                <a:gd name="csX6" fmla="*/ 345467 w 345867"/>
                <a:gd name="csY6" fmla="*/ 1083331 h 1095353"/>
                <a:gd name="csX7" fmla="*/ 339276 w 345867"/>
                <a:gd name="csY7" fmla="*/ 1094932 h 1095353"/>
                <a:gd name="csX8" fmla="*/ 336566 w 345867"/>
                <a:gd name="csY8" fmla="*/ 1095332 h 1095353"/>
                <a:gd name="csX9" fmla="*/ 336566 w 345867"/>
                <a:gd name="csY9" fmla="*/ 1095353 h 10953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45867" h="1095353">
                  <a:moveTo>
                    <a:pt x="336566" y="1095353"/>
                  </a:moveTo>
                  <a:cubicBezTo>
                    <a:pt x="332580" y="1095353"/>
                    <a:pt x="328889" y="1092770"/>
                    <a:pt x="327666" y="1088752"/>
                  </a:cubicBezTo>
                  <a:lnTo>
                    <a:pt x="18603" y="71894"/>
                  </a:lnTo>
                  <a:lnTo>
                    <a:pt x="0" y="9305"/>
                  </a:lnTo>
                  <a:cubicBezTo>
                    <a:pt x="0" y="4696"/>
                    <a:pt x="3375" y="784"/>
                    <a:pt x="7930" y="99"/>
                  </a:cubicBezTo>
                  <a:cubicBezTo>
                    <a:pt x="12455" y="-566"/>
                    <a:pt x="16852" y="2187"/>
                    <a:pt x="18202" y="6595"/>
                  </a:cubicBezTo>
                  <a:lnTo>
                    <a:pt x="345467" y="1083331"/>
                  </a:lnTo>
                  <a:cubicBezTo>
                    <a:pt x="346953" y="1088246"/>
                    <a:pt x="344180" y="1093445"/>
                    <a:pt x="339276" y="1094932"/>
                  </a:cubicBezTo>
                  <a:cubicBezTo>
                    <a:pt x="338369" y="1095206"/>
                    <a:pt x="337462" y="1095332"/>
                    <a:pt x="336566" y="1095332"/>
                  </a:cubicBezTo>
                  <a:lnTo>
                    <a:pt x="336566" y="1095353"/>
                  </a:lnTo>
                  <a:close/>
                </a:path>
              </a:pathLst>
            </a:custGeom>
            <a:solidFill>
              <a:schemeClr val="accent4">
                <a:alpha val="42000"/>
              </a:schemeClr>
            </a:solidFill>
            <a:ln w="1053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55D3BDB-4087-61D4-5C52-E4D7E548F2AB}"/>
                </a:ext>
              </a:extLst>
            </p:cNvPr>
            <p:cNvSpPr/>
            <p:nvPr/>
          </p:nvSpPr>
          <p:spPr>
            <a:xfrm>
              <a:off x="10742633" y="3829653"/>
              <a:ext cx="424903" cy="1204893"/>
            </a:xfrm>
            <a:custGeom>
              <a:avLst/>
              <a:gdLst>
                <a:gd name="csX0" fmla="*/ 9305 w 386275"/>
                <a:gd name="csY0" fmla="*/ 1095358 h 1095357"/>
                <a:gd name="csX1" fmla="*/ 6300 w 386275"/>
                <a:gd name="csY1" fmla="*/ 1094852 h 1095357"/>
                <a:gd name="csX2" fmla="*/ 500 w 386275"/>
                <a:gd name="csY2" fmla="*/ 1083040 h 1095357"/>
                <a:gd name="csX3" fmla="*/ 368165 w 386275"/>
                <a:gd name="csY3" fmla="*/ 6304 h 1095357"/>
                <a:gd name="csX4" fmla="*/ 379976 w 386275"/>
                <a:gd name="csY4" fmla="*/ 504 h 1095357"/>
                <a:gd name="csX5" fmla="*/ 385776 w 386275"/>
                <a:gd name="csY5" fmla="*/ 12315 h 1095357"/>
                <a:gd name="csX6" fmla="*/ 18111 w 386275"/>
                <a:gd name="csY6" fmla="*/ 1089051 h 1095357"/>
                <a:gd name="csX7" fmla="*/ 9305 w 386275"/>
                <a:gd name="csY7" fmla="*/ 1095347 h 10953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86275" h="1095357">
                  <a:moveTo>
                    <a:pt x="9305" y="1095358"/>
                  </a:moveTo>
                  <a:cubicBezTo>
                    <a:pt x="8303" y="1095358"/>
                    <a:pt x="7291" y="1095200"/>
                    <a:pt x="6300" y="1094852"/>
                  </a:cubicBezTo>
                  <a:cubicBezTo>
                    <a:pt x="1438" y="1093196"/>
                    <a:pt x="-1156" y="1087902"/>
                    <a:pt x="500" y="1083040"/>
                  </a:cubicBezTo>
                  <a:lnTo>
                    <a:pt x="368165" y="6304"/>
                  </a:lnTo>
                  <a:cubicBezTo>
                    <a:pt x="369820" y="1442"/>
                    <a:pt x="375125" y="-1163"/>
                    <a:pt x="379976" y="504"/>
                  </a:cubicBezTo>
                  <a:cubicBezTo>
                    <a:pt x="384837" y="2159"/>
                    <a:pt x="387432" y="7453"/>
                    <a:pt x="385776" y="12315"/>
                  </a:cubicBezTo>
                  <a:lnTo>
                    <a:pt x="18111" y="1089051"/>
                  </a:lnTo>
                  <a:cubicBezTo>
                    <a:pt x="16793" y="1092911"/>
                    <a:pt x="13175" y="1095347"/>
                    <a:pt x="9305" y="1095347"/>
                  </a:cubicBezTo>
                  <a:close/>
                </a:path>
              </a:pathLst>
            </a:custGeom>
            <a:solidFill>
              <a:schemeClr val="accent4">
                <a:alpha val="42000"/>
              </a:schemeClr>
            </a:solidFill>
            <a:ln w="1053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C956A4A-0647-A9F7-62EF-9D881F36BEA2}"/>
                </a:ext>
              </a:extLst>
            </p:cNvPr>
            <p:cNvSpPr/>
            <p:nvPr/>
          </p:nvSpPr>
          <p:spPr>
            <a:xfrm>
              <a:off x="7834248" y="3634227"/>
              <a:ext cx="955477" cy="9554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150" b="1" noProof="0" dirty="0"/>
            </a:p>
          </p:txBody>
        </p:sp>
        <p:sp>
          <p:nvSpPr>
            <p:cNvPr id="64" name="Rectangle: Top Corners Rounded 63">
              <a:extLst>
                <a:ext uri="{FF2B5EF4-FFF2-40B4-BE49-F238E27FC236}">
                  <a16:creationId xmlns:a16="http://schemas.microsoft.com/office/drawing/2014/main" id="{F6342D00-8C91-8533-A0D1-4DE2F9C64132}"/>
                </a:ext>
              </a:extLst>
            </p:cNvPr>
            <p:cNvSpPr/>
            <p:nvPr/>
          </p:nvSpPr>
          <p:spPr>
            <a:xfrm>
              <a:off x="9342334" y="3169182"/>
              <a:ext cx="769172" cy="48089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noProof="0" dirty="0">
                  <a:solidFill>
                    <a:schemeClr val="accent4">
                      <a:lumMod val="50000"/>
                    </a:schemeClr>
                  </a:solidFill>
                </a:rPr>
                <a:t>Quality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315CD3B-BBA2-F68D-5191-8A1F27CDF1FA}"/>
                </a:ext>
              </a:extLst>
            </p:cNvPr>
            <p:cNvSpPr/>
            <p:nvPr/>
          </p:nvSpPr>
          <p:spPr>
            <a:xfrm>
              <a:off x="7964251" y="2804689"/>
              <a:ext cx="769172" cy="27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noProof="0" dirty="0">
                  <a:solidFill>
                    <a:schemeClr val="accent4">
                      <a:lumMod val="50000"/>
                    </a:schemeClr>
                  </a:solidFill>
                </a:rPr>
                <a:t>High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A9D26A5-A519-41ED-8EE4-AB0199DC94F8}"/>
                </a:ext>
              </a:extLst>
            </p:cNvPr>
            <p:cNvSpPr/>
            <p:nvPr/>
          </p:nvSpPr>
          <p:spPr>
            <a:xfrm>
              <a:off x="10790926" y="3406204"/>
              <a:ext cx="769172" cy="27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noProof="0" dirty="0">
                  <a:solidFill>
                    <a:schemeClr val="accent4">
                      <a:lumMod val="50000"/>
                    </a:schemeClr>
                  </a:solidFill>
                </a:rPr>
                <a:t>Low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928E79-3263-9D95-CBE7-5F2DC2AFDC40}"/>
                </a:ext>
              </a:extLst>
            </p:cNvPr>
            <p:cNvSpPr txBox="1"/>
            <p:nvPr/>
          </p:nvSpPr>
          <p:spPr>
            <a:xfrm>
              <a:off x="7813491" y="3958985"/>
              <a:ext cx="99699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Methods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DA2F05-C2AB-3C88-E049-3F34012F58E2}"/>
                </a:ext>
              </a:extLst>
            </p:cNvPr>
            <p:cNvSpPr txBox="1"/>
            <p:nvPr/>
          </p:nvSpPr>
          <p:spPr>
            <a:xfrm>
              <a:off x="10686212" y="4534299"/>
              <a:ext cx="90635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Content</a:t>
              </a:r>
            </a:p>
          </p:txBody>
        </p:sp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B75AD69D-AA8A-7F89-55CF-4C7F098F4D22}"/>
                </a:ext>
              </a:extLst>
            </p:cNvPr>
            <p:cNvGrpSpPr/>
            <p:nvPr/>
          </p:nvGrpSpPr>
          <p:grpSpPr>
            <a:xfrm>
              <a:off x="7910226" y="3159480"/>
              <a:ext cx="784879" cy="1298208"/>
              <a:chOff x="5145333" y="3206477"/>
              <a:chExt cx="713526" cy="1180189"/>
            </a:xfrm>
            <a:solidFill>
              <a:schemeClr val="accent4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C33E8D2-04AE-78B1-F8F0-BF5A8DD2CEBD}"/>
                  </a:ext>
                </a:extLst>
              </p:cNvPr>
              <p:cNvSpPr/>
              <p:nvPr/>
            </p:nvSpPr>
            <p:spPr>
              <a:xfrm>
                <a:off x="5470577" y="3206477"/>
                <a:ext cx="103453" cy="103453"/>
              </a:xfrm>
              <a:custGeom>
                <a:avLst/>
                <a:gdLst>
                  <a:gd name="csX0" fmla="*/ 51727 w 103453"/>
                  <a:gd name="csY0" fmla="*/ 103453 h 103453"/>
                  <a:gd name="csX1" fmla="*/ 0 w 103453"/>
                  <a:gd name="csY1" fmla="*/ 51727 h 103453"/>
                  <a:gd name="csX2" fmla="*/ 51727 w 103453"/>
                  <a:gd name="csY2" fmla="*/ 0 h 103453"/>
                  <a:gd name="csX3" fmla="*/ 103453 w 103453"/>
                  <a:gd name="csY3" fmla="*/ 51727 h 103453"/>
                  <a:gd name="csX4" fmla="*/ 51727 w 103453"/>
                  <a:gd name="csY4" fmla="*/ 103453 h 103453"/>
                  <a:gd name="csX5" fmla="*/ 51727 w 103453"/>
                  <a:gd name="csY5" fmla="*/ 18613 h 103453"/>
                  <a:gd name="csX6" fmla="*/ 18603 w 103453"/>
                  <a:gd name="csY6" fmla="*/ 51737 h 103453"/>
                  <a:gd name="csX7" fmla="*/ 51727 w 103453"/>
                  <a:gd name="csY7" fmla="*/ 84861 h 103453"/>
                  <a:gd name="csX8" fmla="*/ 84851 w 103453"/>
                  <a:gd name="csY8" fmla="*/ 51737 h 103453"/>
                  <a:gd name="csX9" fmla="*/ 51727 w 103453"/>
                  <a:gd name="csY9" fmla="*/ 18613 h 1034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03453" h="103453">
                    <a:moveTo>
                      <a:pt x="51727" y="103453"/>
                    </a:moveTo>
                    <a:cubicBezTo>
                      <a:pt x="23201" y="103453"/>
                      <a:pt x="0" y="80253"/>
                      <a:pt x="0" y="51727"/>
                    </a:cubicBezTo>
                    <a:cubicBezTo>
                      <a:pt x="0" y="23201"/>
                      <a:pt x="23201" y="0"/>
                      <a:pt x="51727" y="0"/>
                    </a:cubicBezTo>
                    <a:cubicBezTo>
                      <a:pt x="80253" y="0"/>
                      <a:pt x="103453" y="23201"/>
                      <a:pt x="103453" y="51727"/>
                    </a:cubicBezTo>
                    <a:cubicBezTo>
                      <a:pt x="103453" y="80253"/>
                      <a:pt x="80253" y="103453"/>
                      <a:pt x="51727" y="103453"/>
                    </a:cubicBezTo>
                    <a:close/>
                    <a:moveTo>
                      <a:pt x="51727" y="18613"/>
                    </a:moveTo>
                    <a:cubicBezTo>
                      <a:pt x="33462" y="18613"/>
                      <a:pt x="18603" y="33472"/>
                      <a:pt x="18603" y="51737"/>
                    </a:cubicBezTo>
                    <a:cubicBezTo>
                      <a:pt x="18603" y="70002"/>
                      <a:pt x="33462" y="84861"/>
                      <a:pt x="51727" y="84861"/>
                    </a:cubicBezTo>
                    <a:cubicBezTo>
                      <a:pt x="69992" y="84861"/>
                      <a:pt x="84851" y="70002"/>
                      <a:pt x="84851" y="51737"/>
                    </a:cubicBezTo>
                    <a:cubicBezTo>
                      <a:pt x="84851" y="33472"/>
                      <a:pt x="69992" y="18613"/>
                      <a:pt x="51727" y="18613"/>
                    </a:cubicBezTo>
                    <a:close/>
                  </a:path>
                </a:pathLst>
              </a:custGeom>
              <a:solidFill>
                <a:schemeClr val="accent4">
                  <a:alpha val="42000"/>
                </a:schemeClr>
              </a:solidFill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69F4A2B-2A87-57F7-B55D-DCECA4AD9ADB}"/>
                  </a:ext>
                </a:extLst>
              </p:cNvPr>
              <p:cNvSpPr/>
              <p:nvPr/>
            </p:nvSpPr>
            <p:spPr>
              <a:xfrm>
                <a:off x="5512992" y="3291324"/>
                <a:ext cx="345867" cy="1095342"/>
              </a:xfrm>
              <a:custGeom>
                <a:avLst/>
                <a:gdLst>
                  <a:gd name="csX0" fmla="*/ 336566 w 345867"/>
                  <a:gd name="csY0" fmla="*/ 1095343 h 1095342"/>
                  <a:gd name="csX1" fmla="*/ 327665 w 345867"/>
                  <a:gd name="csY1" fmla="*/ 1088741 h 1095342"/>
                  <a:gd name="csX2" fmla="*/ 18603 w 345867"/>
                  <a:gd name="csY2" fmla="*/ 71883 h 1095342"/>
                  <a:gd name="csX3" fmla="*/ 18603 w 345867"/>
                  <a:gd name="csY3" fmla="*/ 1086031 h 1095342"/>
                  <a:gd name="csX4" fmla="*/ 9301 w 345867"/>
                  <a:gd name="csY4" fmla="*/ 1095332 h 1095342"/>
                  <a:gd name="csX5" fmla="*/ 0 w 345867"/>
                  <a:gd name="csY5" fmla="*/ 1086031 h 1095342"/>
                  <a:gd name="csX6" fmla="*/ 0 w 345867"/>
                  <a:gd name="csY6" fmla="*/ 9305 h 1095342"/>
                  <a:gd name="csX7" fmla="*/ 7930 w 345867"/>
                  <a:gd name="csY7" fmla="*/ 99 h 1095342"/>
                  <a:gd name="csX8" fmla="*/ 18202 w 345867"/>
                  <a:gd name="csY8" fmla="*/ 6595 h 1095342"/>
                  <a:gd name="csX9" fmla="*/ 345466 w 345867"/>
                  <a:gd name="csY9" fmla="*/ 1083331 h 1095342"/>
                  <a:gd name="csX10" fmla="*/ 339276 w 345867"/>
                  <a:gd name="csY10" fmla="*/ 1094932 h 1095342"/>
                  <a:gd name="csX11" fmla="*/ 336566 w 345867"/>
                  <a:gd name="csY11" fmla="*/ 1095332 h 1095342"/>
                  <a:gd name="csX0" fmla="*/ 336566 w 345867"/>
                  <a:gd name="csY0" fmla="*/ 1095343 h 1173843"/>
                  <a:gd name="csX1" fmla="*/ 327665 w 345867"/>
                  <a:gd name="csY1" fmla="*/ 1088741 h 1173843"/>
                  <a:gd name="csX2" fmla="*/ 18603 w 345867"/>
                  <a:gd name="csY2" fmla="*/ 71883 h 1173843"/>
                  <a:gd name="csX3" fmla="*/ 18603 w 345867"/>
                  <a:gd name="csY3" fmla="*/ 1086031 h 1173843"/>
                  <a:gd name="csX4" fmla="*/ 9301 w 345867"/>
                  <a:gd name="csY4" fmla="*/ 1095332 h 1173843"/>
                  <a:gd name="csX5" fmla="*/ 0 w 345867"/>
                  <a:gd name="csY5" fmla="*/ 9305 h 1173843"/>
                  <a:gd name="csX6" fmla="*/ 7930 w 345867"/>
                  <a:gd name="csY6" fmla="*/ 99 h 1173843"/>
                  <a:gd name="csX7" fmla="*/ 18202 w 345867"/>
                  <a:gd name="csY7" fmla="*/ 6595 h 1173843"/>
                  <a:gd name="csX8" fmla="*/ 345466 w 345867"/>
                  <a:gd name="csY8" fmla="*/ 1083331 h 1173843"/>
                  <a:gd name="csX9" fmla="*/ 339276 w 345867"/>
                  <a:gd name="csY9" fmla="*/ 1094932 h 1173843"/>
                  <a:gd name="csX10" fmla="*/ 336566 w 345867"/>
                  <a:gd name="csY10" fmla="*/ 1095332 h 1173843"/>
                  <a:gd name="csX11" fmla="*/ 336566 w 345867"/>
                  <a:gd name="csY11" fmla="*/ 1095343 h 1173843"/>
                  <a:gd name="csX0" fmla="*/ 336566 w 345867"/>
                  <a:gd name="csY0" fmla="*/ 1095343 h 1095343"/>
                  <a:gd name="csX1" fmla="*/ 327665 w 345867"/>
                  <a:gd name="csY1" fmla="*/ 1088741 h 1095343"/>
                  <a:gd name="csX2" fmla="*/ 18603 w 345867"/>
                  <a:gd name="csY2" fmla="*/ 71883 h 1095343"/>
                  <a:gd name="csX3" fmla="*/ 18603 w 345867"/>
                  <a:gd name="csY3" fmla="*/ 1086031 h 1095343"/>
                  <a:gd name="csX4" fmla="*/ 0 w 345867"/>
                  <a:gd name="csY4" fmla="*/ 9305 h 1095343"/>
                  <a:gd name="csX5" fmla="*/ 7930 w 345867"/>
                  <a:gd name="csY5" fmla="*/ 99 h 1095343"/>
                  <a:gd name="csX6" fmla="*/ 18202 w 345867"/>
                  <a:gd name="csY6" fmla="*/ 6595 h 1095343"/>
                  <a:gd name="csX7" fmla="*/ 345466 w 345867"/>
                  <a:gd name="csY7" fmla="*/ 1083331 h 1095343"/>
                  <a:gd name="csX8" fmla="*/ 339276 w 345867"/>
                  <a:gd name="csY8" fmla="*/ 1094932 h 1095343"/>
                  <a:gd name="csX9" fmla="*/ 336566 w 345867"/>
                  <a:gd name="csY9" fmla="*/ 1095332 h 1095343"/>
                  <a:gd name="csX10" fmla="*/ 336566 w 345867"/>
                  <a:gd name="csY10" fmla="*/ 1095343 h 1095343"/>
                  <a:gd name="csX0" fmla="*/ 336566 w 345867"/>
                  <a:gd name="csY0" fmla="*/ 1095343 h 1216996"/>
                  <a:gd name="csX1" fmla="*/ 327665 w 345867"/>
                  <a:gd name="csY1" fmla="*/ 1088741 h 1216996"/>
                  <a:gd name="csX2" fmla="*/ 18603 w 345867"/>
                  <a:gd name="csY2" fmla="*/ 71883 h 1216996"/>
                  <a:gd name="csX3" fmla="*/ 18603 w 345867"/>
                  <a:gd name="csY3" fmla="*/ 1086031 h 1216996"/>
                  <a:gd name="csX4" fmla="*/ 14459 w 345867"/>
                  <a:gd name="csY4" fmla="*/ 1086479 h 1216996"/>
                  <a:gd name="csX5" fmla="*/ 0 w 345867"/>
                  <a:gd name="csY5" fmla="*/ 9305 h 1216996"/>
                  <a:gd name="csX6" fmla="*/ 7930 w 345867"/>
                  <a:gd name="csY6" fmla="*/ 99 h 1216996"/>
                  <a:gd name="csX7" fmla="*/ 18202 w 345867"/>
                  <a:gd name="csY7" fmla="*/ 6595 h 1216996"/>
                  <a:gd name="csX8" fmla="*/ 345466 w 345867"/>
                  <a:gd name="csY8" fmla="*/ 1083331 h 1216996"/>
                  <a:gd name="csX9" fmla="*/ 339276 w 345867"/>
                  <a:gd name="csY9" fmla="*/ 1094932 h 1216996"/>
                  <a:gd name="csX10" fmla="*/ 336566 w 345867"/>
                  <a:gd name="csY10" fmla="*/ 1095332 h 1216996"/>
                  <a:gd name="csX11" fmla="*/ 336566 w 345867"/>
                  <a:gd name="csY11" fmla="*/ 1095343 h 1216996"/>
                  <a:gd name="csX0" fmla="*/ 336566 w 345867"/>
                  <a:gd name="csY0" fmla="*/ 1095343 h 1095343"/>
                  <a:gd name="csX1" fmla="*/ 327665 w 345867"/>
                  <a:gd name="csY1" fmla="*/ 1088741 h 1095343"/>
                  <a:gd name="csX2" fmla="*/ 18603 w 345867"/>
                  <a:gd name="csY2" fmla="*/ 71883 h 1095343"/>
                  <a:gd name="csX3" fmla="*/ 18603 w 345867"/>
                  <a:gd name="csY3" fmla="*/ 1086031 h 1095343"/>
                  <a:gd name="csX4" fmla="*/ 0 w 345867"/>
                  <a:gd name="csY4" fmla="*/ 9305 h 1095343"/>
                  <a:gd name="csX5" fmla="*/ 7930 w 345867"/>
                  <a:gd name="csY5" fmla="*/ 99 h 1095343"/>
                  <a:gd name="csX6" fmla="*/ 18202 w 345867"/>
                  <a:gd name="csY6" fmla="*/ 6595 h 1095343"/>
                  <a:gd name="csX7" fmla="*/ 345466 w 345867"/>
                  <a:gd name="csY7" fmla="*/ 1083331 h 1095343"/>
                  <a:gd name="csX8" fmla="*/ 339276 w 345867"/>
                  <a:gd name="csY8" fmla="*/ 1094932 h 1095343"/>
                  <a:gd name="csX9" fmla="*/ 336566 w 345867"/>
                  <a:gd name="csY9" fmla="*/ 1095332 h 1095343"/>
                  <a:gd name="csX10" fmla="*/ 336566 w 345867"/>
                  <a:gd name="csY10" fmla="*/ 1095343 h 1095343"/>
                  <a:gd name="csX0" fmla="*/ 336566 w 345867"/>
                  <a:gd name="csY0" fmla="*/ 1095343 h 1095343"/>
                  <a:gd name="csX1" fmla="*/ 327665 w 345867"/>
                  <a:gd name="csY1" fmla="*/ 1088741 h 1095343"/>
                  <a:gd name="csX2" fmla="*/ 18603 w 345867"/>
                  <a:gd name="csY2" fmla="*/ 71883 h 1095343"/>
                  <a:gd name="csX3" fmla="*/ 0 w 345867"/>
                  <a:gd name="csY3" fmla="*/ 9305 h 1095343"/>
                  <a:gd name="csX4" fmla="*/ 7930 w 345867"/>
                  <a:gd name="csY4" fmla="*/ 99 h 1095343"/>
                  <a:gd name="csX5" fmla="*/ 18202 w 345867"/>
                  <a:gd name="csY5" fmla="*/ 6595 h 1095343"/>
                  <a:gd name="csX6" fmla="*/ 345466 w 345867"/>
                  <a:gd name="csY6" fmla="*/ 1083331 h 1095343"/>
                  <a:gd name="csX7" fmla="*/ 339276 w 345867"/>
                  <a:gd name="csY7" fmla="*/ 1094932 h 1095343"/>
                  <a:gd name="csX8" fmla="*/ 336566 w 345867"/>
                  <a:gd name="csY8" fmla="*/ 1095332 h 1095343"/>
                  <a:gd name="csX9" fmla="*/ 336566 w 345867"/>
                  <a:gd name="csY9" fmla="*/ 1095343 h 10953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345867" h="1095343">
                    <a:moveTo>
                      <a:pt x="336566" y="1095343"/>
                    </a:moveTo>
                    <a:cubicBezTo>
                      <a:pt x="332580" y="1095343"/>
                      <a:pt x="328889" y="1092759"/>
                      <a:pt x="327665" y="1088741"/>
                    </a:cubicBezTo>
                    <a:lnTo>
                      <a:pt x="18603" y="71883"/>
                    </a:lnTo>
                    <a:lnTo>
                      <a:pt x="0" y="9305"/>
                    </a:lnTo>
                    <a:cubicBezTo>
                      <a:pt x="0" y="4696"/>
                      <a:pt x="3375" y="784"/>
                      <a:pt x="7930" y="99"/>
                    </a:cubicBezTo>
                    <a:cubicBezTo>
                      <a:pt x="12454" y="-566"/>
                      <a:pt x="16852" y="2187"/>
                      <a:pt x="18202" y="6595"/>
                    </a:cubicBezTo>
                    <a:lnTo>
                      <a:pt x="345466" y="1083331"/>
                    </a:lnTo>
                    <a:cubicBezTo>
                      <a:pt x="346953" y="1088246"/>
                      <a:pt x="344180" y="1093445"/>
                      <a:pt x="339276" y="1094932"/>
                    </a:cubicBezTo>
                    <a:cubicBezTo>
                      <a:pt x="338369" y="1095206"/>
                      <a:pt x="337462" y="1095332"/>
                      <a:pt x="336566" y="1095332"/>
                    </a:cubicBezTo>
                    <a:lnTo>
                      <a:pt x="336566" y="1095343"/>
                    </a:lnTo>
                    <a:close/>
                  </a:path>
                </a:pathLst>
              </a:custGeom>
              <a:solidFill>
                <a:schemeClr val="accent4">
                  <a:alpha val="42000"/>
                </a:schemeClr>
              </a:solidFill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EF4C2F9-9C07-5D43-99A5-A4654B7B8B98}"/>
                  </a:ext>
                </a:extLst>
              </p:cNvPr>
              <p:cNvSpPr/>
              <p:nvPr/>
            </p:nvSpPr>
            <p:spPr>
              <a:xfrm>
                <a:off x="5145333" y="3291309"/>
                <a:ext cx="386275" cy="1095357"/>
              </a:xfrm>
              <a:custGeom>
                <a:avLst/>
                <a:gdLst>
                  <a:gd name="csX0" fmla="*/ 9305 w 386275"/>
                  <a:gd name="csY0" fmla="*/ 1095358 h 1095357"/>
                  <a:gd name="csX1" fmla="*/ 6300 w 386275"/>
                  <a:gd name="csY1" fmla="*/ 1094852 h 1095357"/>
                  <a:gd name="csX2" fmla="*/ 500 w 386275"/>
                  <a:gd name="csY2" fmla="*/ 1083040 h 1095357"/>
                  <a:gd name="csX3" fmla="*/ 368165 w 386275"/>
                  <a:gd name="csY3" fmla="*/ 6304 h 1095357"/>
                  <a:gd name="csX4" fmla="*/ 379976 w 386275"/>
                  <a:gd name="csY4" fmla="*/ 504 h 1095357"/>
                  <a:gd name="csX5" fmla="*/ 385776 w 386275"/>
                  <a:gd name="csY5" fmla="*/ 12315 h 1095357"/>
                  <a:gd name="csX6" fmla="*/ 18111 w 386275"/>
                  <a:gd name="csY6" fmla="*/ 1089051 h 1095357"/>
                  <a:gd name="csX7" fmla="*/ 9305 w 386275"/>
                  <a:gd name="csY7" fmla="*/ 1095347 h 10953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86275" h="1095357">
                    <a:moveTo>
                      <a:pt x="9305" y="1095358"/>
                    </a:moveTo>
                    <a:cubicBezTo>
                      <a:pt x="8303" y="1095358"/>
                      <a:pt x="7291" y="1095199"/>
                      <a:pt x="6300" y="1094852"/>
                    </a:cubicBezTo>
                    <a:cubicBezTo>
                      <a:pt x="1438" y="1093196"/>
                      <a:pt x="-1156" y="1087902"/>
                      <a:pt x="500" y="1083040"/>
                    </a:cubicBezTo>
                    <a:lnTo>
                      <a:pt x="368165" y="6304"/>
                    </a:lnTo>
                    <a:cubicBezTo>
                      <a:pt x="369820" y="1442"/>
                      <a:pt x="375125" y="-1163"/>
                      <a:pt x="379976" y="504"/>
                    </a:cubicBezTo>
                    <a:cubicBezTo>
                      <a:pt x="384837" y="2159"/>
                      <a:pt x="387432" y="7453"/>
                      <a:pt x="385776" y="12315"/>
                    </a:cubicBezTo>
                    <a:lnTo>
                      <a:pt x="18111" y="1089051"/>
                    </a:lnTo>
                    <a:cubicBezTo>
                      <a:pt x="16793" y="1092911"/>
                      <a:pt x="13175" y="1095347"/>
                      <a:pt x="9305" y="1095347"/>
                    </a:cubicBezTo>
                    <a:close/>
                  </a:path>
                </a:pathLst>
              </a:custGeom>
              <a:solidFill>
                <a:schemeClr val="accent4">
                  <a:alpha val="42000"/>
                </a:schemeClr>
              </a:solidFill>
              <a:ln w="105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noProof="0" dirty="0"/>
              </a:p>
            </p:txBody>
          </p:sp>
        </p:grpSp>
        <p:grpSp>
          <p:nvGrpSpPr>
            <p:cNvPr id="51" name="Graphic 8">
              <a:extLst>
                <a:ext uri="{FF2B5EF4-FFF2-40B4-BE49-F238E27FC236}">
                  <a16:creationId xmlns:a16="http://schemas.microsoft.com/office/drawing/2014/main" id="{BAB1A994-E4C0-EADA-88DB-E7DFF09F2A38}"/>
                </a:ext>
              </a:extLst>
            </p:cNvPr>
            <p:cNvGrpSpPr/>
            <p:nvPr/>
          </p:nvGrpSpPr>
          <p:grpSpPr>
            <a:xfrm>
              <a:off x="7712842" y="4425056"/>
              <a:ext cx="4010695" cy="848211"/>
              <a:chOff x="4965680" y="4357002"/>
              <a:chExt cx="3646086" cy="771101"/>
            </a:xfrm>
          </p:grpSpPr>
          <p:grpSp>
            <p:nvGrpSpPr>
              <p:cNvPr id="52" name="Graphic 8">
                <a:extLst>
                  <a:ext uri="{FF2B5EF4-FFF2-40B4-BE49-F238E27FC236}">
                    <a16:creationId xmlns:a16="http://schemas.microsoft.com/office/drawing/2014/main" id="{4D08B2F6-CCE3-0214-94F8-4DCF23F386DC}"/>
                  </a:ext>
                </a:extLst>
              </p:cNvPr>
              <p:cNvGrpSpPr/>
              <p:nvPr/>
            </p:nvGrpSpPr>
            <p:grpSpPr>
              <a:xfrm>
                <a:off x="7542183" y="4877579"/>
                <a:ext cx="1069583" cy="250523"/>
                <a:chOff x="7542183" y="4877579"/>
                <a:chExt cx="1069583" cy="250523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DAD1FE35-7E87-C243-5563-4C4B875B7D9F}"/>
                    </a:ext>
                  </a:extLst>
                </p:cNvPr>
                <p:cNvSpPr/>
                <p:nvPr/>
              </p:nvSpPr>
              <p:spPr>
                <a:xfrm>
                  <a:off x="7542183" y="4877579"/>
                  <a:ext cx="1069583" cy="250523"/>
                </a:xfrm>
                <a:custGeom>
                  <a:avLst/>
                  <a:gdLst>
                    <a:gd name="csX0" fmla="*/ 534794 w 1069583"/>
                    <a:gd name="csY0" fmla="*/ 250524 h 250523"/>
                    <a:gd name="csX1" fmla="*/ 1051164 w 1069583"/>
                    <a:gd name="csY1" fmla="*/ 80991 h 250523"/>
                    <a:gd name="csX2" fmla="*/ 1024789 w 1069583"/>
                    <a:gd name="csY2" fmla="*/ 0 h 250523"/>
                    <a:gd name="csX3" fmla="*/ 44799 w 1069583"/>
                    <a:gd name="csY3" fmla="*/ 0 h 250523"/>
                    <a:gd name="csX4" fmla="*/ 18424 w 1069583"/>
                    <a:gd name="csY4" fmla="*/ 80991 h 250523"/>
                    <a:gd name="csX5" fmla="*/ 534794 w 1069583"/>
                    <a:gd name="csY5" fmla="*/ 250524 h 250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1069583" h="250523">
                      <a:moveTo>
                        <a:pt x="534794" y="250524"/>
                      </a:moveTo>
                      <a:cubicBezTo>
                        <a:pt x="728097" y="250524"/>
                        <a:pt x="906667" y="187534"/>
                        <a:pt x="1051164" y="80991"/>
                      </a:cubicBezTo>
                      <a:cubicBezTo>
                        <a:pt x="1086039" y="55270"/>
                        <a:pt x="1068122" y="0"/>
                        <a:pt x="1024789" y="0"/>
                      </a:cubicBezTo>
                      <a:lnTo>
                        <a:pt x="44799" y="0"/>
                      </a:lnTo>
                      <a:cubicBezTo>
                        <a:pt x="1467" y="0"/>
                        <a:pt x="-16461" y="55270"/>
                        <a:pt x="18424" y="80991"/>
                      </a:cubicBezTo>
                      <a:cubicBezTo>
                        <a:pt x="162921" y="187534"/>
                        <a:pt x="341491" y="250524"/>
                        <a:pt x="534794" y="25052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8E1E679F-5FD3-AA66-DC0E-C2B99A45E6F0}"/>
                    </a:ext>
                  </a:extLst>
                </p:cNvPr>
                <p:cNvSpPr/>
                <p:nvPr/>
              </p:nvSpPr>
              <p:spPr>
                <a:xfrm>
                  <a:off x="7713836" y="4877590"/>
                  <a:ext cx="897930" cy="178306"/>
                </a:xfrm>
                <a:custGeom>
                  <a:avLst/>
                  <a:gdLst>
                    <a:gd name="csX0" fmla="*/ 853136 w 897930"/>
                    <a:gd name="csY0" fmla="*/ 0 h 178306"/>
                    <a:gd name="csX1" fmla="*/ 0 w 897930"/>
                    <a:gd name="csY1" fmla="*/ 0 h 178306"/>
                    <a:gd name="csX2" fmla="*/ 710801 w 897930"/>
                    <a:gd name="csY2" fmla="*/ 178307 h 178306"/>
                    <a:gd name="csX3" fmla="*/ 879511 w 897930"/>
                    <a:gd name="csY3" fmla="*/ 80991 h 178306"/>
                    <a:gd name="csX4" fmla="*/ 853136 w 897930"/>
                    <a:gd name="csY4" fmla="*/ 0 h 1783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97930" h="178306">
                      <a:moveTo>
                        <a:pt x="853136" y="0"/>
                      </a:moveTo>
                      <a:lnTo>
                        <a:pt x="0" y="0"/>
                      </a:lnTo>
                      <a:lnTo>
                        <a:pt x="710801" y="178307"/>
                      </a:lnTo>
                      <a:cubicBezTo>
                        <a:pt x="770859" y="152122"/>
                        <a:pt x="827415" y="119409"/>
                        <a:pt x="879511" y="80991"/>
                      </a:cubicBezTo>
                      <a:cubicBezTo>
                        <a:pt x="914386" y="55270"/>
                        <a:pt x="896469" y="0"/>
                        <a:pt x="85313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  <p:grpSp>
            <p:nvGrpSpPr>
              <p:cNvPr id="56" name="Graphic 8">
                <a:extLst>
                  <a:ext uri="{FF2B5EF4-FFF2-40B4-BE49-F238E27FC236}">
                    <a16:creationId xmlns:a16="http://schemas.microsoft.com/office/drawing/2014/main" id="{114AA416-0513-0CF7-690F-C710D6FACDEE}"/>
                  </a:ext>
                </a:extLst>
              </p:cNvPr>
              <p:cNvGrpSpPr/>
              <p:nvPr/>
            </p:nvGrpSpPr>
            <p:grpSpPr>
              <a:xfrm>
                <a:off x="4965680" y="4357002"/>
                <a:ext cx="1069583" cy="250523"/>
                <a:chOff x="4965680" y="4357002"/>
                <a:chExt cx="1069583" cy="250523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951C4D45-85DE-94BD-A234-63E6C8592B98}"/>
                    </a:ext>
                  </a:extLst>
                </p:cNvPr>
                <p:cNvSpPr/>
                <p:nvPr/>
              </p:nvSpPr>
              <p:spPr>
                <a:xfrm>
                  <a:off x="4965680" y="4357002"/>
                  <a:ext cx="1069583" cy="250523"/>
                </a:xfrm>
                <a:custGeom>
                  <a:avLst/>
                  <a:gdLst>
                    <a:gd name="csX0" fmla="*/ 534794 w 1069583"/>
                    <a:gd name="csY0" fmla="*/ 250524 h 250523"/>
                    <a:gd name="csX1" fmla="*/ 1051164 w 1069583"/>
                    <a:gd name="csY1" fmla="*/ 80991 h 250523"/>
                    <a:gd name="csX2" fmla="*/ 1024789 w 1069583"/>
                    <a:gd name="csY2" fmla="*/ 0 h 250523"/>
                    <a:gd name="csX3" fmla="*/ 44799 w 1069583"/>
                    <a:gd name="csY3" fmla="*/ 0 h 250523"/>
                    <a:gd name="csX4" fmla="*/ 18424 w 1069583"/>
                    <a:gd name="csY4" fmla="*/ 80991 h 250523"/>
                    <a:gd name="csX5" fmla="*/ 534794 w 1069583"/>
                    <a:gd name="csY5" fmla="*/ 250524 h 25052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</a:cxnLst>
                  <a:rect l="l" t="t" r="r" b="b"/>
                  <a:pathLst>
                    <a:path w="1069583" h="250523">
                      <a:moveTo>
                        <a:pt x="534794" y="250524"/>
                      </a:moveTo>
                      <a:cubicBezTo>
                        <a:pt x="728097" y="250524"/>
                        <a:pt x="906667" y="187534"/>
                        <a:pt x="1051164" y="80991"/>
                      </a:cubicBezTo>
                      <a:cubicBezTo>
                        <a:pt x="1086039" y="55270"/>
                        <a:pt x="1068122" y="0"/>
                        <a:pt x="1024789" y="0"/>
                      </a:cubicBezTo>
                      <a:lnTo>
                        <a:pt x="44799" y="0"/>
                      </a:lnTo>
                      <a:cubicBezTo>
                        <a:pt x="1467" y="0"/>
                        <a:pt x="-16461" y="55270"/>
                        <a:pt x="18424" y="80991"/>
                      </a:cubicBezTo>
                      <a:cubicBezTo>
                        <a:pt x="162921" y="187534"/>
                        <a:pt x="341491" y="250524"/>
                        <a:pt x="534794" y="25052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CBD2508-EA76-AEDF-9F31-6C360805C4BD}"/>
                    </a:ext>
                  </a:extLst>
                </p:cNvPr>
                <p:cNvSpPr/>
                <p:nvPr/>
              </p:nvSpPr>
              <p:spPr>
                <a:xfrm>
                  <a:off x="5137333" y="4357002"/>
                  <a:ext cx="897930" cy="178306"/>
                </a:xfrm>
                <a:custGeom>
                  <a:avLst/>
                  <a:gdLst>
                    <a:gd name="csX0" fmla="*/ 853136 w 897930"/>
                    <a:gd name="csY0" fmla="*/ 0 h 178306"/>
                    <a:gd name="csX1" fmla="*/ 0 w 897930"/>
                    <a:gd name="csY1" fmla="*/ 0 h 178306"/>
                    <a:gd name="csX2" fmla="*/ 710801 w 897930"/>
                    <a:gd name="csY2" fmla="*/ 178307 h 178306"/>
                    <a:gd name="csX3" fmla="*/ 879511 w 897930"/>
                    <a:gd name="csY3" fmla="*/ 80991 h 178306"/>
                    <a:gd name="csX4" fmla="*/ 853136 w 897930"/>
                    <a:gd name="csY4" fmla="*/ 0 h 17830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97930" h="178306">
                      <a:moveTo>
                        <a:pt x="853136" y="0"/>
                      </a:moveTo>
                      <a:lnTo>
                        <a:pt x="0" y="0"/>
                      </a:lnTo>
                      <a:lnTo>
                        <a:pt x="710801" y="178307"/>
                      </a:lnTo>
                      <a:cubicBezTo>
                        <a:pt x="770859" y="152122"/>
                        <a:pt x="827415" y="119409"/>
                        <a:pt x="879511" y="80991"/>
                      </a:cubicBezTo>
                      <a:cubicBezTo>
                        <a:pt x="914386" y="55270"/>
                        <a:pt x="896469" y="0"/>
                        <a:pt x="85313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105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1729882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