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slideLayouts/slideLayout24.xml" ContentType="application/vnd.openxmlformats-officedocument.presentationml.slide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36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slide" Target="/ppt/slides/slide2.xml" Id="rId6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Id2" /><Relationship Type="http://schemas.openxmlformats.org/officeDocument/2006/relationships/notesMaster" Target="/ppt/notesMasters/notesMaster1.xml" Id="rId1" /></Relationship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FAE91-9FB9-44F3-8949-98E17D825C5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224872"/>
      </p:ext>
    </p:extLst>
  </p:cSld>
  <p:clrMapOvr>
    <a:masterClrMapping/>
  </p:clrMapOvr>
</p:notes>
</file>

<file path=ppt/slideLayouts/_rels/slideLayout24.xml.rels>&#65279;<?xml version="1.0" encoding="utf-8"?><Relationships xmlns="http://schemas.openxmlformats.org/package/2006/relationships"><Relationship Type="http://schemas.openxmlformats.org/officeDocument/2006/relationships/image" Target="/ppt/media/image2.png" Id="rId2" /><Relationship Type="http://schemas.openxmlformats.org/officeDocument/2006/relationships/slideMaster" Target="/ppt/slideMasters/slideMaster1.xml" Id="rId1" /></Relationships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312729694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24.xml" Id="rId24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2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2.xml.rels>&#65279;<?xml version="1.0" encoding="utf-8"?><Relationships xmlns="http://schemas.openxmlformats.org/package/2006/relationships"><Relationship Type="http://schemas.openxmlformats.org/officeDocument/2006/relationships/notesSlide" Target="/ppt/notesSlides/notesSlide2.xml" Id="rId2" /><Relationship Type="http://schemas.openxmlformats.org/officeDocument/2006/relationships/slideLayout" Target="/ppt/slideLayouts/slideLayout24.xml" Id="rId1" /></Relationships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4E83DBE-0534-C3A2-749E-BE8CAB2ED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Treatment goals in schizophrenia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4BEF233-29B5-410C-5212-F047C91A89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05557724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