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svg" ContentType="image/svg+xml"/>
  <Default Extension="rels" ContentType="application/vnd.openxmlformats-package.relationship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authors.xml" ContentType="application/vnd.ms-powerpoint.authors+xml"/>
  <Override PartName="/customXml/item2.xml" ContentType="application/xml"/>
  <Override PartName="/customXml/itemProps2.xml" ContentType="application/vnd.openxmlformats-officedocument.customXmlProperties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Layouts/slideLayout2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changesInfos/changesInfo1.xml" ContentType="application/vnd.ms-powerpoint.changesinfo+xml"/>
  <Override PartName="/ppt/tableStyles.xml" ContentType="application/vnd.openxmlformats-officedocument.presentationml.tableStyles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customXml/item3.xml" ContentType="application/xml"/>
  <Override PartName="/customXml/itemProps3.xml" ContentType="application/vnd.openxmlformats-officedocument.customXmlProperties+xml"/>
  <Override PartName="/ppt/revisionInfo.xml" ContentType="application/vnd.ms-powerpoint.revisioninfo+xml"/>
  <Override PartName="/customXml/item1.xml" ContentType="application/xml"/>
  <Override PartName="/customXml/itemProps1.xml" ContentType="application/vnd.openxmlformats-officedocument.customXmlProperti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38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C" userId="Editor" providerId="None"/>
  <p188:author id="{A650F12B-C64C-074B-07F6-F48D2265D014}" name="Christoph U. Correll" initials="CC" userId="eaee6724343eddb1" providerId="Windows Liv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JS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4EE41886-2B80-BDDB-D5E7-536828E472A2}" name="Medical writer" initials="SR" userId="Medical writer" providerId="None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E5ACE6B3-FD31-9A5C-2F35-D2D1F7876E5B}" name="Editor CW" initials="C" userId="Editor CW" providerId="None"/>
  <p188:author id="{548E33BE-41FD-592C-5C8D-31BD765ADCA9}" name="Cambridge" initials="JS" userId="Cambridge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0C8432D9-FFBD-FC28-EED3-675692D2F58F}" name="David Stanley" initials="DS" userId="S::david.stanley@primeglobalpeople.com::577f62c1-a009-40ab-b0e0-6082ed2a73a8" providerId="AD"/>
  <p188:author id="{B832B1DC-702B-2076-34F6-ABE5906ECE9E}" name="Sarah Ramsden" initials="SR" userId="Sarah Ramsden" providerId="None"/>
  <p188:author id="{65AAF7DC-9C5A-B082-9540-A0AF9B6F044C}" name="Stefan Leucht" initials="SL" userId="S::stefan.leucht@tum.de::21ee4c59-815f-4b4a-83ea-48a7b5faf7a1" providerId="AD"/>
  <p188:author id="{69EEE8EB-91A6-0E81-D1E6-B34A0A533E9F}" name="Prime - Senior Medical Writer" initials="SMW" userId="Prime - Senior 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EE"/>
    <a:srgbClr val="5E512C"/>
    <a:srgbClr val="D9D1CC"/>
    <a:srgbClr val="D6E1DC"/>
    <a:srgbClr val="E5EBF1"/>
    <a:srgbClr val="4F7599"/>
    <a:srgbClr val="FFFFFF"/>
    <a:srgbClr val="E0DBD6"/>
    <a:srgbClr val="C6C1BE"/>
    <a:srgbClr val="F7F1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CCD9C-78B4-43E3-A461-DD9AD11D1CD6}" v="1" dt="2026-08-04T07:08:50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92" autoAdjust="0"/>
    <p:restoredTop sz="84383" autoAdjust="0"/>
  </p:normalViewPr>
  <p:slideViewPr>
    <p:cSldViewPr snapToGrid="0">
      <p:cViewPr varScale="1">
        <p:scale>
          <a:sx n="90" d="100"/>
          <a:sy n="90" d="100"/>
        </p:scale>
        <p:origin x="354" y="84"/>
      </p:cViewPr>
      <p:guideLst/>
    </p:cSldViewPr>
  </p:slideViewPr>
  <p:outlineViewPr>
    <p:cViewPr>
      <p:scale>
        <a:sx n="33" d="100"/>
        <a:sy n="33" d="100"/>
      </p:scale>
      <p:origin x="0" y="-76378"/>
    </p:cViewPr>
  </p:outlineViewPr>
  <p:notesTextViewPr>
    <p:cViewPr>
      <p:scale>
        <a:sx n="165" d="100"/>
        <a:sy n="165" d="100"/>
      </p:scale>
      <p:origin x="0" y="0"/>
    </p:cViewPr>
  </p:notesTextViewPr>
  <p:sorterViewPr>
    <p:cViewPr varScale="1">
      <p:scale>
        <a:sx n="1" d="1"/>
        <a:sy n="1" d="1"/>
      </p:scale>
      <p:origin x="0" y="-20760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/ppt/notesMasters/notesMaster1.xml" Id="rId47" /><Relationship Type="http://schemas.openxmlformats.org/officeDocument/2006/relationships/viewProps" Target="/ppt/viewProps.xml" Id="rId50" /><Relationship Type="http://schemas.microsoft.com/office/2018/10/relationships/authors" Target="/ppt/authors.xml" Id="rId55" /><Relationship Type="http://schemas.openxmlformats.org/officeDocument/2006/relationships/customXml" Target="/customXml/item2.xml" Id="rId2" /><Relationship Type="http://schemas.openxmlformats.org/officeDocument/2006/relationships/slide" Target="/ppt/slides/slide20.xml" Id="rId24" /><Relationship Type="http://schemas.microsoft.com/office/2016/11/relationships/changesInfo" Target="/ppt/changesInfos/changesInfo1.xml" Id="rId53" /><Relationship Type="http://schemas.openxmlformats.org/officeDocument/2006/relationships/tableStyles" Target="/ppt/tableStyles.xml" Id="rId52" /><Relationship Type="http://schemas.openxmlformats.org/officeDocument/2006/relationships/slideMaster" Target="/ppt/slideMasters/slideMaster1.xml" Id="rId4" /><Relationship Type="http://schemas.openxmlformats.org/officeDocument/2006/relationships/handoutMaster" Target="/ppt/handoutMasters/handoutMaster1.xml" Id="rId48" /><Relationship Type="http://schemas.openxmlformats.org/officeDocument/2006/relationships/theme" Target="/ppt/theme/theme1.xml" Id="rId51" /><Relationship Type="http://schemas.openxmlformats.org/officeDocument/2006/relationships/customXml" Target="/customXml/item3.xml" Id="rId3" /><Relationship Type="http://schemas.microsoft.com/office/2015/10/relationships/revisionInfo" Target="/ppt/revisionInfo.xml" Id="rId54" /><Relationship Type="http://schemas.openxmlformats.org/officeDocument/2006/relationships/customXml" Target="/customXml/item1.xml" Id="rId1" /><Relationship Type="http://schemas.openxmlformats.org/officeDocument/2006/relationships/presProps" Target="/ppt/presProps.xml" Id="rId49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Helas" userId="ddfafa0a-b6b5-4bdd-b86f-ac994cb89b8b" providerId="ADAL" clId="{24817C30-EE8C-4751-BCB8-6AC7A077870C}"/>
    <pc:docChg chg="undo redo custSel delSld modSld">
      <pc:chgData name="Lucy Helas" userId="ddfafa0a-b6b5-4bdd-b86f-ac994cb89b8b" providerId="ADAL" clId="{24817C30-EE8C-4751-BCB8-6AC7A077870C}" dt="2026-07-27T09:36:07.658" v="42" actId="478"/>
      <pc:docMkLst>
        <pc:docMk/>
      </pc:docMkLst>
      <pc:sldChg chg="modNotes">
        <pc:chgData name="Lucy Helas" userId="ddfafa0a-b6b5-4bdd-b86f-ac994cb89b8b" providerId="ADAL" clId="{24817C30-EE8C-4751-BCB8-6AC7A077870C}" dt="2026-07-27T09:31:36.029" v="8" actId="478"/>
        <pc:sldMkLst>
          <pc:docMk/>
          <pc:sldMk cId="4233905278" sldId="367"/>
        </pc:sldMkLst>
      </pc:sldChg>
      <pc:sldChg chg="modNotes">
        <pc:chgData name="Lucy Helas" userId="ddfafa0a-b6b5-4bdd-b86f-ac994cb89b8b" providerId="ADAL" clId="{24817C30-EE8C-4751-BCB8-6AC7A077870C}" dt="2026-07-27T09:31:44.157" v="9" actId="478"/>
        <pc:sldMkLst>
          <pc:docMk/>
          <pc:sldMk cId="2469550932" sldId="370"/>
        </pc:sldMkLst>
      </pc:sldChg>
      <pc:sldChg chg="modNotes">
        <pc:chgData name="Lucy Helas" userId="ddfafa0a-b6b5-4bdd-b86f-ac994cb89b8b" providerId="ADAL" clId="{24817C30-EE8C-4751-BCB8-6AC7A077870C}" dt="2026-07-27T09:31:56.670" v="11" actId="478"/>
        <pc:sldMkLst>
          <pc:docMk/>
          <pc:sldMk cId="2665730550" sldId="371"/>
        </pc:sldMkLst>
      </pc:sldChg>
      <pc:sldChg chg="modNotes">
        <pc:chgData name="Lucy Helas" userId="ddfafa0a-b6b5-4bdd-b86f-ac994cb89b8b" providerId="ADAL" clId="{24817C30-EE8C-4751-BCB8-6AC7A077870C}" dt="2026-07-27T09:32:13.003" v="14" actId="478"/>
        <pc:sldMkLst>
          <pc:docMk/>
          <pc:sldMk cId="3511132712" sldId="373"/>
        </pc:sldMkLst>
      </pc:sldChg>
      <pc:sldChg chg="modNotes">
        <pc:chgData name="Lucy Helas" userId="ddfafa0a-b6b5-4bdd-b86f-ac994cb89b8b" providerId="ADAL" clId="{24817C30-EE8C-4751-BCB8-6AC7A077870C}" dt="2026-07-27T09:32:19.546" v="15" actId="478"/>
        <pc:sldMkLst>
          <pc:docMk/>
          <pc:sldMk cId="2735965529" sldId="1021"/>
        </pc:sldMkLst>
      </pc:sldChg>
      <pc:sldChg chg="modNotes">
        <pc:chgData name="Lucy Helas" userId="ddfafa0a-b6b5-4bdd-b86f-ac994cb89b8b" providerId="ADAL" clId="{24817C30-EE8C-4751-BCB8-6AC7A077870C}" dt="2026-07-27T09:32:27.572" v="16" actId="478"/>
        <pc:sldMkLst>
          <pc:docMk/>
          <pc:sldMk cId="977197280" sldId="1022"/>
        </pc:sldMkLst>
      </pc:sldChg>
      <pc:sldChg chg="modNotes">
        <pc:chgData name="Lucy Helas" userId="ddfafa0a-b6b5-4bdd-b86f-ac994cb89b8b" providerId="ADAL" clId="{24817C30-EE8C-4751-BCB8-6AC7A077870C}" dt="2026-07-27T09:32:48.362" v="18" actId="478"/>
        <pc:sldMkLst>
          <pc:docMk/>
          <pc:sldMk cId="1553248959" sldId="1024"/>
        </pc:sldMkLst>
      </pc:sldChg>
      <pc:sldChg chg="modNotes">
        <pc:chgData name="Lucy Helas" userId="ddfafa0a-b6b5-4bdd-b86f-ac994cb89b8b" providerId="ADAL" clId="{24817C30-EE8C-4751-BCB8-6AC7A077870C}" dt="2026-07-27T09:32:55.937" v="19" actId="478"/>
        <pc:sldMkLst>
          <pc:docMk/>
          <pc:sldMk cId="1649630319" sldId="1025"/>
        </pc:sldMkLst>
      </pc:sldChg>
      <pc:sldChg chg="modNotes">
        <pc:chgData name="Lucy Helas" userId="ddfafa0a-b6b5-4bdd-b86f-ac994cb89b8b" providerId="ADAL" clId="{24817C30-EE8C-4751-BCB8-6AC7A077870C}" dt="2026-07-27T09:34:58.531" v="21" actId="478"/>
        <pc:sldMkLst>
          <pc:docMk/>
          <pc:sldMk cId="4079399333" sldId="1027"/>
        </pc:sldMkLst>
      </pc:sldChg>
      <pc:sldChg chg="modNotes">
        <pc:chgData name="Lucy Helas" userId="ddfafa0a-b6b5-4bdd-b86f-ac994cb89b8b" providerId="ADAL" clId="{24817C30-EE8C-4751-BCB8-6AC7A077870C}" dt="2026-07-27T09:35:01.522" v="22" actId="478"/>
        <pc:sldMkLst>
          <pc:docMk/>
          <pc:sldMk cId="1651510758" sldId="1028"/>
        </pc:sldMkLst>
      </pc:sldChg>
      <pc:sldChg chg="modNotes">
        <pc:chgData name="Lucy Helas" userId="ddfafa0a-b6b5-4bdd-b86f-ac994cb89b8b" providerId="ADAL" clId="{24817C30-EE8C-4751-BCB8-6AC7A077870C}" dt="2026-07-27T09:35:03.736" v="23" actId="478"/>
        <pc:sldMkLst>
          <pc:docMk/>
          <pc:sldMk cId="982734306" sldId="1029"/>
        </pc:sldMkLst>
      </pc:sldChg>
      <pc:sldChg chg="modNotes">
        <pc:chgData name="Lucy Helas" userId="ddfafa0a-b6b5-4bdd-b86f-ac994cb89b8b" providerId="ADAL" clId="{24817C30-EE8C-4751-BCB8-6AC7A077870C}" dt="2026-07-27T09:35:06.074" v="24" actId="478"/>
        <pc:sldMkLst>
          <pc:docMk/>
          <pc:sldMk cId="3453980654" sldId="1030"/>
        </pc:sldMkLst>
      </pc:sldChg>
      <pc:sldChg chg="modNotes">
        <pc:chgData name="Lucy Helas" userId="ddfafa0a-b6b5-4bdd-b86f-ac994cb89b8b" providerId="ADAL" clId="{24817C30-EE8C-4751-BCB8-6AC7A077870C}" dt="2026-07-27T09:35:14.483" v="26" actId="478"/>
        <pc:sldMkLst>
          <pc:docMk/>
          <pc:sldMk cId="2209141862" sldId="1032"/>
        </pc:sldMkLst>
      </pc:sldChg>
      <pc:sldChg chg="modNotes">
        <pc:chgData name="Lucy Helas" userId="ddfafa0a-b6b5-4bdd-b86f-ac994cb89b8b" providerId="ADAL" clId="{24817C30-EE8C-4751-BCB8-6AC7A077870C}" dt="2026-07-27T09:35:20.346" v="28" actId="478"/>
        <pc:sldMkLst>
          <pc:docMk/>
          <pc:sldMk cId="1560821322" sldId="1033"/>
        </pc:sldMkLst>
      </pc:sldChg>
      <pc:sldChg chg="modNotes">
        <pc:chgData name="Lucy Helas" userId="ddfafa0a-b6b5-4bdd-b86f-ac994cb89b8b" providerId="ADAL" clId="{24817C30-EE8C-4751-BCB8-6AC7A077870C}" dt="2026-07-27T09:35:22.675" v="29" actId="478"/>
        <pc:sldMkLst>
          <pc:docMk/>
          <pc:sldMk cId="4013638703" sldId="1034"/>
        </pc:sldMkLst>
      </pc:sldChg>
      <pc:sldChg chg="modNotes">
        <pc:chgData name="Lucy Helas" userId="ddfafa0a-b6b5-4bdd-b86f-ac994cb89b8b" providerId="ADAL" clId="{24817C30-EE8C-4751-BCB8-6AC7A077870C}" dt="2026-07-27T09:35:25.405" v="30" actId="478"/>
        <pc:sldMkLst>
          <pc:docMk/>
          <pc:sldMk cId="1977724148" sldId="1035"/>
        </pc:sldMkLst>
      </pc:sldChg>
      <pc:sldChg chg="modNotes">
        <pc:chgData name="Lucy Helas" userId="ddfafa0a-b6b5-4bdd-b86f-ac994cb89b8b" providerId="ADAL" clId="{24817C30-EE8C-4751-BCB8-6AC7A077870C}" dt="2026-07-27T09:35:28.405" v="31" actId="478"/>
        <pc:sldMkLst>
          <pc:docMk/>
          <pc:sldMk cId="3302880264" sldId="1036"/>
        </pc:sldMkLst>
      </pc:sldChg>
      <pc:sldChg chg="modNotes">
        <pc:chgData name="Lucy Helas" userId="ddfafa0a-b6b5-4bdd-b86f-ac994cb89b8b" providerId="ADAL" clId="{24817C30-EE8C-4751-BCB8-6AC7A077870C}" dt="2026-07-27T09:35:49.640" v="37" actId="478"/>
        <pc:sldMkLst>
          <pc:docMk/>
          <pc:sldMk cId="1834408805" sldId="1039"/>
        </pc:sldMkLst>
      </pc:sldChg>
      <pc:sldChg chg="modNotes">
        <pc:chgData name="Lucy Helas" userId="ddfafa0a-b6b5-4bdd-b86f-ac994cb89b8b" providerId="ADAL" clId="{24817C30-EE8C-4751-BCB8-6AC7A077870C}" dt="2026-07-27T09:35:52.343" v="38" actId="478"/>
        <pc:sldMkLst>
          <pc:docMk/>
          <pc:sldMk cId="2656447725" sldId="1040"/>
        </pc:sldMkLst>
      </pc:sldChg>
      <pc:sldChg chg="modNotes">
        <pc:chgData name="Lucy Helas" userId="ddfafa0a-b6b5-4bdd-b86f-ac994cb89b8b" providerId="ADAL" clId="{24817C30-EE8C-4751-BCB8-6AC7A077870C}" dt="2026-07-27T09:36:07.658" v="42" actId="478"/>
        <pc:sldMkLst>
          <pc:docMk/>
          <pc:sldMk cId="3853924217" sldId="1042"/>
        </pc:sldMkLst>
      </pc:sldChg>
      <pc:sldChg chg="modNotes">
        <pc:chgData name="Lucy Helas" userId="ddfafa0a-b6b5-4bdd-b86f-ac994cb89b8b" providerId="ADAL" clId="{24817C30-EE8C-4751-BCB8-6AC7A077870C}" dt="2026-07-27T09:35:43.217" v="35" actId="478"/>
        <pc:sldMkLst>
          <pc:docMk/>
          <pc:sldMk cId="2398605316" sldId="1043"/>
        </pc:sldMkLst>
      </pc:sldChg>
      <pc:sldChg chg="modNotes">
        <pc:chgData name="Lucy Helas" userId="ddfafa0a-b6b5-4bdd-b86f-ac994cb89b8b" providerId="ADAL" clId="{24817C30-EE8C-4751-BCB8-6AC7A077870C}" dt="2026-07-27T09:35:30.577" v="32" actId="478"/>
        <pc:sldMkLst>
          <pc:docMk/>
          <pc:sldMk cId="3576353281" sldId="1045"/>
        </pc:sldMkLst>
      </pc:sldChg>
      <pc:sldChg chg="modNotes">
        <pc:chgData name="Lucy Helas" userId="ddfafa0a-b6b5-4bdd-b86f-ac994cb89b8b" providerId="ADAL" clId="{24817C30-EE8C-4751-BCB8-6AC7A077870C}" dt="2026-07-27T09:35:17.272" v="27" actId="478"/>
        <pc:sldMkLst>
          <pc:docMk/>
          <pc:sldMk cId="714366001" sldId="1046"/>
        </pc:sldMkLst>
      </pc:sldChg>
      <pc:sldChg chg="modNotes">
        <pc:chgData name="Lucy Helas" userId="ddfafa0a-b6b5-4bdd-b86f-ac994cb89b8b" providerId="ADAL" clId="{24817C30-EE8C-4751-BCB8-6AC7A077870C}" dt="2026-07-27T09:31:49.490" v="10" actId="478"/>
        <pc:sldMkLst>
          <pc:docMk/>
          <pc:sldMk cId="882962704" sldId="1048"/>
        </pc:sldMkLst>
      </pc:sldChg>
      <pc:sldChg chg="modNotes">
        <pc:chgData name="Lucy Helas" userId="ddfafa0a-b6b5-4bdd-b86f-ac994cb89b8b" providerId="ADAL" clId="{24817C30-EE8C-4751-BCB8-6AC7A077870C}" dt="2026-07-27T09:35:37.062" v="33" actId="478"/>
        <pc:sldMkLst>
          <pc:docMk/>
          <pc:sldMk cId="3798573541" sldId="1052"/>
        </pc:sldMkLst>
      </pc:sldChg>
      <pc:sldChg chg="modNotes">
        <pc:chgData name="Lucy Helas" userId="ddfafa0a-b6b5-4bdd-b86f-ac994cb89b8b" providerId="ADAL" clId="{24817C30-EE8C-4751-BCB8-6AC7A077870C}" dt="2026-07-27T09:35:54.895" v="39" actId="478"/>
        <pc:sldMkLst>
          <pc:docMk/>
          <pc:sldMk cId="1076497866" sldId="1055"/>
        </pc:sldMkLst>
      </pc:sldChg>
      <pc:sldChg chg="modNotes">
        <pc:chgData name="Lucy Helas" userId="ddfafa0a-b6b5-4bdd-b86f-ac994cb89b8b" providerId="ADAL" clId="{24817C30-EE8C-4751-BCB8-6AC7A077870C}" dt="2026-07-27T09:32:00.708" v="12" actId="478"/>
        <pc:sldMkLst>
          <pc:docMk/>
          <pc:sldMk cId="2485266739" sldId="2134960006"/>
        </pc:sldMkLst>
      </pc:sldChg>
      <pc:sldChg chg="modNotes">
        <pc:chgData name="Lucy Helas" userId="ddfafa0a-b6b5-4bdd-b86f-ac994cb89b8b" providerId="ADAL" clId="{24817C30-EE8C-4751-BCB8-6AC7A077870C}" dt="2026-07-27T09:32:33.320" v="17" actId="478"/>
        <pc:sldMkLst>
          <pc:docMk/>
          <pc:sldMk cId="3986485751" sldId="2134960007"/>
        </pc:sldMkLst>
      </pc:sldChg>
      <pc:sldChg chg="modNotes">
        <pc:chgData name="Lucy Helas" userId="ddfafa0a-b6b5-4bdd-b86f-ac994cb89b8b" providerId="ADAL" clId="{24817C30-EE8C-4751-BCB8-6AC7A077870C}" dt="2026-07-27T09:35:12.189" v="25" actId="478"/>
        <pc:sldMkLst>
          <pc:docMk/>
          <pc:sldMk cId="1472235156" sldId="2134960008"/>
        </pc:sldMkLst>
      </pc:sldChg>
      <pc:sldChg chg="modNotes">
        <pc:chgData name="Lucy Helas" userId="ddfafa0a-b6b5-4bdd-b86f-ac994cb89b8b" providerId="ADAL" clId="{24817C30-EE8C-4751-BCB8-6AC7A077870C}" dt="2026-07-27T09:33:00.829" v="20" actId="478"/>
        <pc:sldMkLst>
          <pc:docMk/>
          <pc:sldMk cId="1517298824" sldId="2134960009"/>
        </pc:sldMkLst>
      </pc:sldChg>
      <pc:sldChg chg="delSp mod modNotes">
        <pc:chgData name="Lucy Helas" userId="ddfafa0a-b6b5-4bdd-b86f-ac994cb89b8b" providerId="ADAL" clId="{24817C30-EE8C-4751-BCB8-6AC7A077870C}" dt="2026-07-27T09:36:03.316" v="41" actId="478"/>
        <pc:sldMkLst>
          <pc:docMk/>
          <pc:sldMk cId="2129392113" sldId="2134960012"/>
        </pc:sldMkLst>
      </pc:sldChg>
      <pc:sldChg chg="modNotes">
        <pc:chgData name="Lucy Helas" userId="ddfafa0a-b6b5-4bdd-b86f-ac994cb89b8b" providerId="ADAL" clId="{24817C30-EE8C-4751-BCB8-6AC7A077870C}" dt="2026-07-27T09:35:46.993" v="36" actId="478"/>
        <pc:sldMkLst>
          <pc:docMk/>
          <pc:sldMk cId="11737746" sldId="2134960013"/>
        </pc:sldMkLst>
      </pc:sldChg>
      <pc:sldChg chg="modNotes">
        <pc:chgData name="Lucy Helas" userId="ddfafa0a-b6b5-4bdd-b86f-ac994cb89b8b" providerId="ADAL" clId="{24817C30-EE8C-4751-BCB8-6AC7A077870C}" dt="2026-07-27T09:32:04.827" v="13" actId="478"/>
        <pc:sldMkLst>
          <pc:docMk/>
          <pc:sldMk cId="114012060" sldId="2134960014"/>
        </pc:sldMkLst>
      </pc:sldChg>
    </pc:docChg>
  </pc:docChgLst>
  <pc:docChgLst>
    <pc:chgData name="Christina Polyzogopoulou" userId="bf4242d8-33b8-44c3-ab73-3487ff2396fe" providerId="ADAL" clId="{761ACE0C-989C-4B70-8642-393A064836FE}"/>
    <pc:docChg chg="modSld">
      <pc:chgData name="Christina Polyzogopoulou" userId="bf4242d8-33b8-44c3-ab73-3487ff2396fe" providerId="ADAL" clId="{761ACE0C-989C-4B70-8642-393A064836FE}" dt="2026-08-04T07:08:40.382" v="0" actId="20577"/>
      <pc:docMkLst>
        <pc:docMk/>
      </pc:docMkLst>
      <pc:sldChg chg="modSp mod">
        <pc:chgData name="Christina Polyzogopoulou" userId="bf4242d8-33b8-44c3-ab73-3487ff2396fe" providerId="ADAL" clId="{761ACE0C-989C-4B70-8642-393A064836FE}" dt="2026-08-04T07:08:40.382" v="0" actId="20577"/>
        <pc:sldMkLst>
          <pc:docMk/>
          <pc:sldMk cId="4233905278" sldId="367"/>
        </pc:sldMkLst>
        <pc:spChg chg="mod">
          <ac:chgData name="Christina Polyzogopoulou" userId="bf4242d8-33b8-44c3-ab73-3487ff2396fe" providerId="ADAL" clId="{761ACE0C-989C-4B70-8642-393A064836FE}" dt="2026-08-04T07:08:40.382" v="0" actId="20577"/>
          <ac:spMkLst>
            <pc:docMk/>
            <pc:sldMk cId="4233905278" sldId="367"/>
            <ac:spMk id="108" creationId="{78B4E38A-AE5F-59A0-85FB-FFECC9F5C65F}"/>
          </ac:spMkLst>
        </pc:spChg>
      </pc:sldChg>
    </pc:docChg>
  </pc:docChgLst>
  <pc:docChgLst>
    <pc:chgData name="Ceren Akdeniz Vogt" userId="6291f9b8-8487-4396-8769-615d243e0f4b" providerId="ADAL" clId="{2334EAEE-06A0-4A16-A62E-31870484568B}"/>
    <pc:docChg chg="custSel modSld">
      <pc:chgData name="Ceren Akdeniz Vogt" userId="6291f9b8-8487-4396-8769-615d243e0f4b" providerId="ADAL" clId="{2334EAEE-06A0-4A16-A62E-31870484568B}" dt="2026-07-31T10:28:54.479" v="1" actId="931"/>
      <pc:docMkLst>
        <pc:docMk/>
      </pc:docMkLst>
      <pc:sldChg chg="addSp delSp modSp mod">
        <pc:chgData name="Ceren Akdeniz Vogt" userId="6291f9b8-8487-4396-8769-615d243e0f4b" providerId="ADAL" clId="{2334EAEE-06A0-4A16-A62E-31870484568B}" dt="2026-07-31T10:28:54.479" v="1" actId="931"/>
        <pc:sldMkLst>
          <pc:docMk/>
          <pc:sldMk cId="714090399" sldId="364"/>
        </pc:sldMkLst>
        <pc:picChg chg="add mod ord">
          <ac:chgData name="Ceren Akdeniz Vogt" userId="6291f9b8-8487-4396-8769-615d243e0f4b" providerId="ADAL" clId="{2334EAEE-06A0-4A16-A62E-31870484568B}" dt="2026-07-31T10:28:54.479" v="1" actId="931"/>
          <ac:picMkLst>
            <pc:docMk/>
            <pc:sldMk cId="714090399" sldId="364"/>
            <ac:picMk id="7" creationId="{C9971CC7-BB99-EF27-36FE-2D1E7D13C054}"/>
          </ac:picMkLst>
        </pc:picChg>
      </pc:sldChg>
    </pc:docChg>
  </pc:docChgLst>
</pc:chgInfo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/ppt/theme/theme3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91382D-0B52-44A5-3FA7-0FEC479EA4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D8C23-8700-531D-5F42-01F5062F1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C9FF5-0026-4DC1-916F-5DE713FB6A73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8BDD95-FE6A-468B-B16C-2AE7F425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27EEAC-0143-0689-0C69-F957FB8C44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BEAF4-88D6-4738-B0CC-903B7139EA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0500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D7D13-C05D-41DC-B1BF-BE1F7D74BF98}" type="datetimeFigureOut">
              <a:rPr lang="en-GB" smtClean="0"/>
              <a:t>04/08/2026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FAE91-9FB9-44F3-8949-98E17D825C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404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Id2" /><Relationship Type="http://schemas.openxmlformats.org/officeDocument/2006/relationships/notesMaster" Target="/ppt/notesMasters/notesMaster1.xml" Id="rId1" /></Relationship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8FAE91-9FB9-44F3-8949-98E17D825C5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0994604"/>
      </p:ext>
    </p:extLst>
  </p:cSld>
  <p:clrMapOvr>
    <a:masterClrMapping/>
  </p:clrMapOvr>
</p:notes>
</file>

<file path=ppt/slideLayouts/_rels/slideLayout24.xml.rels>&#65279;<?xml version="1.0" encoding="utf-8"?><Relationships xmlns="http://schemas.openxmlformats.org/package/2006/relationships"><Relationship Type="http://schemas.openxmlformats.org/officeDocument/2006/relationships/image" Target="/ppt/media/image2.png" Id="rId2" /><Relationship Type="http://schemas.openxmlformats.org/officeDocument/2006/relationships/slideMaster" Target="/ppt/slideMasters/slideMaster1.xml" Id="rId1" /></Relationships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312729694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1.svg" Id="rId38" /><Relationship Type="http://schemas.openxmlformats.org/officeDocument/2006/relationships/slideLayout" Target="/ppt/slideLayouts/slideLayout24.xml" Id="rId24" /><Relationship Type="http://schemas.openxmlformats.org/officeDocument/2006/relationships/theme" Target="/ppt/theme/theme1.xml" Id="rId37" /></Relationships>
</file>

<file path=ppt/slideMasters/slideMaster1.xml><?xml version="1.0" encoding="utf-8"?>
<p:sldMaster xmlns:a16="http://schemas.microsoft.com/office/drawing/2014/main" xmlns:asvg="http://schemas.microsoft.com/office/drawing/2016/SVG/main" xmlns:p14="http://schemas.microsoft.com/office/powerpoint/2010/main"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9635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2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20.xml.rels>&#65279;<?xml version="1.0" encoding="utf-8"?><Relationships xmlns="http://schemas.openxmlformats.org/package/2006/relationships"><Relationship Type="http://schemas.openxmlformats.org/officeDocument/2006/relationships/notesSlide" Target="/ppt/notesSlides/notesSlide20.xml" Id="rId2" /><Relationship Type="http://schemas.openxmlformats.org/officeDocument/2006/relationships/slideLayout" Target="/ppt/slideLayouts/slideLayout24.xml" Id="rId1" /></Relationships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38EDF-1E00-C601-8ACD-7B3C3E5B7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7DD9F8A-4F43-6C3F-7257-8D412019C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546100"/>
            <a:ext cx="7033549" cy="2105818"/>
          </a:xfrm>
        </p:spPr>
        <p:txBody>
          <a:bodyPr/>
          <a:lstStyle/>
          <a:p>
            <a:r>
              <a:rPr lang="en-US" noProof="0" dirty="0"/>
              <a:t>Negative and cognitive symptoms in schizophrenia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4B61F-316E-1982-CEA4-6EE8420026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23039033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.xml" Id="rId1" /></Relationships>
</file>

<file path=customXml/_rels/item2.xml.rels>&#65279;<?xml version="1.0" encoding="utf-8"?><Relationships xmlns="http://schemas.openxmlformats.org/package/2006/relationships"><Relationship Type="http://schemas.openxmlformats.org/officeDocument/2006/relationships/customXmlProps" Target="/customXml/itemProps2.xml" Id="rId1" /></Relationships>
</file>

<file path=customXml/_rels/item3.xml.rels>&#65279;<?xml version="1.0" encoding="utf-8"?><Relationships xmlns="http://schemas.openxmlformats.org/package/2006/relationships"><Relationship Type="http://schemas.openxmlformats.org/officeDocument/2006/relationships/customXmlProps" Target="/customXml/itemProps3.xml" Id="rId1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0a1678-d5f9-449f-87bd-9bff089b519d">
      <Terms xmlns="http://schemas.microsoft.com/office/infopath/2007/PartnerControls"/>
    </lcf76f155ced4ddcb4097134ff3c332f>
    <TaxCatchAll xmlns="79fc3bf6-b849-4d69-9168-f1484ee4df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8ADE6B19A3CF47AA97E8D3AF31B8F7" ma:contentTypeVersion="12" ma:contentTypeDescription="Create a new document." ma:contentTypeScope="" ma:versionID="8f4e6b3fa11fe68844f3866adbf435d3">
  <xsd:schema xmlns:xsd="http://www.w3.org/2001/XMLSchema" xmlns:xs="http://www.w3.org/2001/XMLSchema" xmlns:p="http://schemas.microsoft.com/office/2006/metadata/properties" xmlns:ns2="070a1678-d5f9-449f-87bd-9bff089b519d" xmlns:ns3="79fc3bf6-b849-4d69-9168-f1484ee4dfd9" targetNamespace="http://schemas.microsoft.com/office/2006/metadata/properties" ma:root="true" ma:fieldsID="5ede800a66750b3563cc194a7a994f82" ns2:_="" ns3:_="">
    <xsd:import namespace="070a1678-d5f9-449f-87bd-9bff089b519d"/>
    <xsd:import namespace="79fc3bf6-b849-4d69-9168-f1484ee4df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a1678-d5f9-449f-87bd-9bff089b51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64e2304-3825-4e09-b7f4-b13e125511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3bf6-b849-4d69-9168-f1484ee4dfd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cc8eacb-edc5-4a72-bbf2-fd29c21942ba}" ma:internalName="TaxCatchAll" ma:showField="CatchAllData" ma:web="79fc3bf6-b849-4d69-9168-f1484ee4d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5C4A18-948C-4296-9A03-9D5D6C0A8C7A}">
  <ds:schemaRefs>
    <ds:schemaRef ds:uri="http://purl.org/dc/elements/1.1/"/>
    <ds:schemaRef ds:uri="http://purl.org/dc/terms/"/>
    <ds:schemaRef ds:uri="http://www.w3.org/XML/1998/namespace"/>
    <ds:schemaRef ds:uri="28627d7c-4416-4bc1-86cf-ca6c3a42a8f2"/>
    <ds:schemaRef ds:uri="http://purl.org/dc/dcmitype/"/>
    <ds:schemaRef ds:uri="08562aa6-c0ad-4fb9-8a82-15409d3a28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070a1678-d5f9-449f-87bd-9bff089b519d"/>
    <ds:schemaRef ds:uri="79fc3bf6-b849-4d69-9168-f1484ee4dfd9"/>
  </ds:schemaRefs>
</ds:datastoreItem>
</file>

<file path=customXml/itemProps2.xml><?xml version="1.0" encoding="utf-8"?>
<ds:datastoreItem xmlns:ds="http://schemas.openxmlformats.org/officeDocument/2006/customXml" ds:itemID="{6B22072C-0E5E-4859-96F2-BC96D11AB4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0a1678-d5f9-449f-87bd-9bff089b519d"/>
    <ds:schemaRef ds:uri="79fc3bf6-b849-4d69-9168-f1484ee4d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0CD52-CC0C-448D-8744-D5FD0676EF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12227</Words>
  <Application>Microsoft Office PowerPoint</Application>
  <PresentationFormat>Widescreen</PresentationFormat>
  <Paragraphs>1192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Aptos</vt:lpstr>
      <vt:lpstr>Arial</vt:lpstr>
      <vt:lpstr>Arial Nova</vt:lpstr>
      <vt:lpstr>Calibri</vt:lpstr>
      <vt:lpstr>Times New Roman</vt:lpstr>
      <vt:lpstr>Neurotorium - PowerPoint-Skabelon - 2022-01-28</vt:lpstr>
      <vt:lpstr>PowerPoint Presentation</vt:lpstr>
      <vt:lpstr>Treatment goals in schizophrenia</vt:lpstr>
      <vt:lpstr>Different phases of schizophrenia have different treatment goals</vt:lpstr>
      <vt:lpstr>Acute treatment in schizophrenia</vt:lpstr>
      <vt:lpstr>Classification of antipsychotic drugs </vt:lpstr>
      <vt:lpstr>Criteria for antipsychotic drug choice </vt:lpstr>
      <vt:lpstr>Antipsychotic dosing in the acute phase </vt:lpstr>
      <vt:lpstr>Efficacy and side effects of major antipsychotic drugs (II) </vt:lpstr>
      <vt:lpstr>Efficacy and side effects of major antipsychotic drugs (I)</vt:lpstr>
      <vt:lpstr>A tool for the acute treatment of schizophrenia</vt:lpstr>
      <vt:lpstr>Non-response to the first antipsychotic prescribed in schizophrenia</vt:lpstr>
      <vt:lpstr>The first step is to rule out pseudo non-response</vt:lpstr>
      <vt:lpstr>Antipsychotic dose maintenance versus dose increase in non-response</vt:lpstr>
      <vt:lpstr>Continuing versus switching antipsychotic in non-response</vt:lpstr>
      <vt:lpstr>Treatment resistance in schizophrenia </vt:lpstr>
      <vt:lpstr>Defining treatment resistance in schizophrenia</vt:lpstr>
      <vt:lpstr>Clozapine for treatment-resistant schizophrenia</vt:lpstr>
      <vt:lpstr>Pharmacological augmentation strategies for persistent positive symptoms of schizophrenia</vt:lpstr>
      <vt:lpstr>Non-pharmacological treatment for psychosis and treatment-resistant schizophrenia</vt:lpstr>
      <vt:lpstr>Negative and cognitive symptoms in schizophrenia</vt:lpstr>
      <vt:lpstr>The distinction between primary and secondary negative symptoms </vt:lpstr>
      <vt:lpstr>Primary negative symptoms </vt:lpstr>
      <vt:lpstr>Treatment of cognitive deficits</vt:lpstr>
      <vt:lpstr>Maintenance treatment in schizophrenia</vt:lpstr>
      <vt:lpstr>The high efficacy of antipsychotic drugs for relapse prevention </vt:lpstr>
      <vt:lpstr>High relapse rates in clinical practice: contributing factors and underlying causes (I) </vt:lpstr>
      <vt:lpstr>High relapse rates in clinical practice: contributing factors and underlying causes (II)</vt:lpstr>
      <vt:lpstr>High rates of non-adherence and underlying causes</vt:lpstr>
      <vt:lpstr>The role of long-acting injectable antipsychotic drugs </vt:lpstr>
      <vt:lpstr>Breakthrough psychosis</vt:lpstr>
      <vt:lpstr>The role of psychotherapy for relapse prevention in schizophrenia (I) </vt:lpstr>
      <vt:lpstr>The role of psychotherapy for relapse prevention in schizophrenia (II)</vt:lpstr>
      <vt:lpstr>The debate around relapses and supersensitivity psychosis being ‘toxic’ for the brain (I) </vt:lpstr>
      <vt:lpstr>The debate around relapses and supersensitivity psychosis being ‘toxic’ for the brain (II) </vt:lpstr>
      <vt:lpstr>Dosing of antipsychotic drugs in relapse prevention </vt:lpstr>
      <vt:lpstr>Antipsychotic drugs should be given continuously rather than intermittently </vt:lpstr>
      <vt:lpstr>Psychotherapeutic and psychosocial interventions for schizophrenia </vt:lpstr>
      <vt:lpstr>A tool for the maintenance treatment of schizophrenia</vt:lpstr>
      <vt:lpstr>Relevance of side effect monitoring and minimization</vt:lpstr>
      <vt:lpstr>Novel and emerging treatments for schizophrenia</vt:lpstr>
      <vt:lpstr>Recent FDA approvals and pipeline treatments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Snowball</dc:creator>
  <cp:lastModifiedBy>Christina Polyzogopoulou</cp:lastModifiedBy>
  <cp:revision>60</cp:revision>
  <dcterms:created xsi:type="dcterms:W3CDTF">2026-03-10T15:54:44Z</dcterms:created>
  <dcterms:modified xsi:type="dcterms:W3CDTF">2026-08-04T07:08:51Z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0x010100378ADE6B19A3CF47AA97E8D3AF31B8F7</vt:lpwstr>
  </property>
  <property fmtid="{D5CDD505-2E9C-101B-9397-08002B2CF9AE}" pid="3" name="MediaServiceImageTags">
    <vt:lpwstr/>
  </property>
</Properties>
</file>