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8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slide" Target="/ppt/slides/slide24.xml" Id="rId28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Id2" /><Relationship Type="http://schemas.openxmlformats.org/officeDocument/2006/relationships/notesMaster" Target="/ppt/notesMasters/notesMaster1.xml" Id="rId1" /></Relationship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365740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4.xml.rels>&#65279;<?xml version="1.0" encoding="utf-8"?><Relationships xmlns="http://schemas.openxmlformats.org/package/2006/relationships"><Relationship Type="http://schemas.openxmlformats.org/officeDocument/2006/relationships/notesSlide" Target="/ppt/notesSlides/notesSlide24.xml" Id="rId2" /><Relationship Type="http://schemas.openxmlformats.org/officeDocument/2006/relationships/slideLayout" Target="/ppt/slideLayouts/slideLayout24.xml" Id="rId1" /></Relationships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17205-1983-D599-E547-5CC711F62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9BA819-5CC1-9A09-E991-9A60A3C87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Maintenance treatment in schizophrenia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1F359D-01C9-B337-2B18-4C1F11FFFF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0178750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