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slide" Target="/ppt/slides/slide3.xml" Id="rId7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Id2" /><Relationship Type="http://schemas.openxmlformats.org/officeDocument/2006/relationships/notesMaster" Target="/ppt/notesMasters/notesMaster1.xml" Id="rId1" /></Relationship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0" indent="0">
              <a:buNone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Lehman AF, Lieberman JA, Dixon LB, et al. Practice guideline for the treatment of patients with schizophrenia, second edition. </a:t>
            </a: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J Psychiatry 2004;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 Suppl):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1–56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Siafis S, McGrath JJ, et al. Schizophrenia. Nat Rev Dis Primers 2025; 11: 83. </a:t>
            </a:r>
          </a:p>
          <a:p>
            <a:pPr marL="0" lvl="0" indent="0">
              <a:buFont typeface="+mj-lt"/>
              <a:buNone/>
              <a:defRPr/>
            </a:pPr>
            <a:r>
              <a:rPr lang="en-GB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Morgan C,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Dazzan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P, Lappin J, et al. Rethinking the course of psychotic disorders: modelling long-term symptom trajectories.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 2021; 52: 2641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2650.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47465"/>
      </p:ext>
    </p:extLst>
  </p:cSld>
  <p:clrMapOvr>
    <a:masterClrMapping/>
  </p:clrMapOvr>
</p:note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61353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10.xml" Id="rId10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Id2" /><Relationship Type="http://schemas.openxmlformats.org/officeDocument/2006/relationships/slideLayout" Target="/ppt/slideLayouts/slideLayout10.xml" Id="rId1" /></Relationships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ontent Placeholder 105">
            <a:extLst>
              <a:ext uri="{FF2B5EF4-FFF2-40B4-BE49-F238E27FC236}">
                <a16:creationId xmlns:a16="http://schemas.microsoft.com/office/drawing/2014/main" id="{5BAD5F94-CC38-78C6-B478-6F345BB98F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noProof="0" dirty="0"/>
              <a:t>Schizophrenia is a highly heterogeneous disorder with variable onset, fluctuating symptom patterns, and </a:t>
            </a:r>
            <a:br>
              <a:rPr lang="en-US" noProof="0" dirty="0"/>
            </a:br>
            <a:r>
              <a:rPr lang="en-US" noProof="0" dirty="0"/>
              <a:t>difficult-to-predict </a:t>
            </a:r>
            <a:br>
              <a:rPr lang="en-US" noProof="0" dirty="0"/>
            </a:br>
            <a:r>
              <a:rPr lang="en-US" noProof="0" dirty="0"/>
              <a:t>long-term outcomes</a:t>
            </a:r>
            <a:r>
              <a:rPr lang="en-US" baseline="30000" noProof="0" dirty="0"/>
              <a:t>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796100-8A63-80D5-657D-00121704FB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45F3EB-1532-6A45-4430-DC9907F65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980988" cy="332399"/>
          </a:xfrm>
        </p:spPr>
        <p:txBody>
          <a:bodyPr anchor="t"/>
          <a:lstStyle/>
          <a:p>
            <a:r>
              <a:rPr lang="en-US" noProof="0" dirty="0"/>
              <a:t>Different phases of schizophrenia have different treatment goals</a:t>
            </a:r>
          </a:p>
        </p:txBody>
      </p:sp>
      <p:sp>
        <p:nvSpPr>
          <p:cNvPr id="114" name="Content Placeholder 113">
            <a:extLst>
              <a:ext uri="{FF2B5EF4-FFF2-40B4-BE49-F238E27FC236}">
                <a16:creationId xmlns:a16="http://schemas.microsoft.com/office/drawing/2014/main" id="{E4A93A9B-0F89-B941-FAFA-5F864657B16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49" y="1416785"/>
            <a:ext cx="8266113" cy="441521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noProof="0" dirty="0">
                <a:solidFill>
                  <a:schemeClr val="accent2">
                    <a:lumMod val="50000"/>
                  </a:schemeClr>
                </a:solidFill>
              </a:rPr>
              <a:t>Treatment goals in schizophrenia</a:t>
            </a:r>
            <a:r>
              <a:rPr lang="en-US" b="1" baseline="30000" noProof="0" dirty="0">
                <a:solidFill>
                  <a:schemeClr val="accent2">
                    <a:lumMod val="50000"/>
                  </a:schemeClr>
                </a:solidFill>
              </a:rPr>
              <a:t>1,2</a:t>
            </a:r>
            <a:r>
              <a:rPr lang="en-US" b="1" noProof="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B9C09B-9A4A-883C-C6B7-651E64643DD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1. Lehman et al. Am J Psychiatry 2004;161(2 Suppl):1–56; 2. Leucht et al. Nat Rev Dis Primers 2025;11:83; 3. Morgan et al. Psychol Med 2021;52:2641–2650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0CEBD9-A98C-55CF-6D7F-E909EEC0B654}"/>
              </a:ext>
            </a:extLst>
          </p:cNvPr>
          <p:cNvGrpSpPr/>
          <p:nvPr/>
        </p:nvGrpSpPr>
        <p:grpSpPr>
          <a:xfrm>
            <a:off x="593796" y="1901512"/>
            <a:ext cx="8158019" cy="3860129"/>
            <a:chOff x="318061" y="1477709"/>
            <a:chExt cx="8695563" cy="411597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44ADB31F-8D13-E2D8-8204-33FC21D90282}"/>
                </a:ext>
              </a:extLst>
            </p:cNvPr>
            <p:cNvSpPr/>
            <p:nvPr/>
          </p:nvSpPr>
          <p:spPr>
            <a:xfrm>
              <a:off x="3636527" y="1590723"/>
              <a:ext cx="2618806" cy="1750402"/>
            </a:xfrm>
            <a:prstGeom prst="homePlate">
              <a:avLst>
                <a:gd name="adj" fmla="val 2016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Aft>
                  <a:spcPts val="200"/>
                </a:spcAft>
                <a:defRPr/>
              </a:pPr>
              <a:r>
                <a:rPr lang="en-US" sz="1100" b="1" noProof="0" dirty="0">
                  <a:solidFill>
                    <a:schemeClr val="tx1"/>
                  </a:solidFill>
                </a:rPr>
                <a:t>Stabilization phase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Reduce stress on the patient 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Provide support to minimize likelihood of relapse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Patient adaption to life in the community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Promote recovery process</a:t>
              </a:r>
              <a:endParaRPr lang="en-US" sz="1600" noProof="0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F3358BD3-1E55-7551-3C85-435013E8B636}"/>
                </a:ext>
              </a:extLst>
            </p:cNvPr>
            <p:cNvSpPr/>
            <p:nvPr/>
          </p:nvSpPr>
          <p:spPr>
            <a:xfrm>
              <a:off x="898868" y="1590724"/>
              <a:ext cx="2618806" cy="1749839"/>
            </a:xfrm>
            <a:prstGeom prst="homePlate">
              <a:avLst>
                <a:gd name="adj" fmla="val 2016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Aft>
                  <a:spcPts val="200"/>
                </a:spcAft>
              </a:pPr>
              <a:r>
                <a:rPr lang="en-US" sz="1100" b="1" noProof="0" dirty="0">
                  <a:solidFill>
                    <a:schemeClr val="tx1"/>
                  </a:solidFill>
                </a:rPr>
                <a:t>Acute phase</a:t>
              </a:r>
              <a:endParaRPr lang="en-US" sz="1100" noProof="0" dirty="0">
                <a:solidFill>
                  <a:schemeClr val="tx1"/>
                </a:solidFill>
              </a:endParaRP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chemeClr val="tx1"/>
                  </a:solidFill>
                </a:rPr>
                <a:t>Prevent harm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chemeClr val="tx1"/>
                  </a:solidFill>
                </a:rPr>
                <a:t>Control disturbed </a:t>
              </a:r>
              <a:r>
                <a:rPr lang="en-US" sz="1100" noProof="0" dirty="0" err="1">
                  <a:solidFill>
                    <a:schemeClr val="tx1"/>
                  </a:solidFill>
                </a:rPr>
                <a:t>behaviour</a:t>
              </a:r>
              <a:endParaRPr lang="en-US" sz="1100" noProof="0" dirty="0">
                <a:solidFill>
                  <a:schemeClr val="tx1"/>
                </a:solidFill>
              </a:endParaRP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chemeClr val="tx1"/>
                  </a:solidFill>
                </a:rPr>
                <a:t>Reduce severity of psychosis 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chemeClr val="tx1"/>
                  </a:solidFill>
                </a:rPr>
                <a:t>Determine and address causes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chemeClr val="tx1"/>
                  </a:solidFill>
                </a:rPr>
                <a:t>Rapid return to functioning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chemeClr val="tx1"/>
                  </a:solidFill>
                </a:rPr>
                <a:t>Short- and long-term treatment plans</a:t>
              </a:r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07D33BA4-0570-E097-F81B-D432E89ECC86}"/>
                </a:ext>
              </a:extLst>
            </p:cNvPr>
            <p:cNvSpPr/>
            <p:nvPr/>
          </p:nvSpPr>
          <p:spPr>
            <a:xfrm>
              <a:off x="6316113" y="1590724"/>
              <a:ext cx="2633015" cy="1750402"/>
            </a:xfrm>
            <a:prstGeom prst="homePlate">
              <a:avLst>
                <a:gd name="adj" fmla="val 22014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Aft>
                  <a:spcPts val="200"/>
                </a:spcAft>
                <a:defRPr/>
              </a:pPr>
              <a:r>
                <a:rPr lang="en-US" sz="1100" b="1" noProof="0" dirty="0">
                  <a:solidFill>
                    <a:schemeClr val="tx1"/>
                  </a:solidFill>
                </a:rPr>
                <a:t>Stable phase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Sustained symptom remission or control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Maintain or improve functioning and quality of life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Symptoms or relapses are effectively treated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Continue treatment and adverse effects monitoring </a:t>
              </a:r>
              <a:endParaRPr lang="en-US" sz="1600" noProof="0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3372AC1-6F9B-BC62-5EBB-A71A8A1F0342}"/>
                </a:ext>
              </a:extLst>
            </p:cNvPr>
            <p:cNvGrpSpPr/>
            <p:nvPr/>
          </p:nvGrpSpPr>
          <p:grpSpPr>
            <a:xfrm>
              <a:off x="836778" y="3037697"/>
              <a:ext cx="8138989" cy="2353839"/>
              <a:chOff x="1406932" y="2239397"/>
              <a:chExt cx="7322397" cy="2997621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62533F1-E656-6D42-0D52-17562493FAA8}"/>
                  </a:ext>
                </a:extLst>
              </p:cNvPr>
              <p:cNvSpPr/>
              <p:nvPr/>
            </p:nvSpPr>
            <p:spPr>
              <a:xfrm>
                <a:off x="1419241" y="2934500"/>
                <a:ext cx="7310087" cy="2302515"/>
              </a:xfrm>
              <a:custGeom>
                <a:avLst/>
                <a:gdLst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583712 w 7751135"/>
                  <a:gd name="csY7" fmla="*/ 1077597 h 1694377"/>
                  <a:gd name="csX8" fmla="*/ 2955851 w 7751135"/>
                  <a:gd name="csY8" fmla="*/ 726723 h 1694377"/>
                  <a:gd name="csX9" fmla="*/ 3253563 w 7751135"/>
                  <a:gd name="csY9" fmla="*/ 1035067 h 1694377"/>
                  <a:gd name="csX10" fmla="*/ 3891517 w 7751135"/>
                  <a:gd name="csY10" fmla="*/ 737356 h 1694377"/>
                  <a:gd name="csX11" fmla="*/ 4348717 w 7751135"/>
                  <a:gd name="csY11" fmla="*/ 173830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583712 w 7751135"/>
                  <a:gd name="csY7" fmla="*/ 1077597 h 1694377"/>
                  <a:gd name="csX8" fmla="*/ 2955851 w 7751135"/>
                  <a:gd name="csY8" fmla="*/ 726723 h 1694377"/>
                  <a:gd name="csX9" fmla="*/ 3253563 w 7751135"/>
                  <a:gd name="csY9" fmla="*/ 1035067 h 1694377"/>
                  <a:gd name="csX10" fmla="*/ 4157331 w 7751135"/>
                  <a:gd name="csY10" fmla="*/ 567235 h 1694377"/>
                  <a:gd name="csX11" fmla="*/ 4348717 w 7751135"/>
                  <a:gd name="csY11" fmla="*/ 173830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583712 w 7751135"/>
                  <a:gd name="csY7" fmla="*/ 1077597 h 1694377"/>
                  <a:gd name="csX8" fmla="*/ 2955851 w 7751135"/>
                  <a:gd name="csY8" fmla="*/ 726723 h 1694377"/>
                  <a:gd name="csX9" fmla="*/ 3583172 w 7751135"/>
                  <a:gd name="csY9" fmla="*/ 1024435 h 1694377"/>
                  <a:gd name="csX10" fmla="*/ 4157331 w 7751135"/>
                  <a:gd name="csY10" fmla="*/ 567235 h 1694377"/>
                  <a:gd name="csX11" fmla="*/ 4348717 w 7751135"/>
                  <a:gd name="csY11" fmla="*/ 173830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583712 w 7751135"/>
                  <a:gd name="csY7" fmla="*/ 1077597 h 1694377"/>
                  <a:gd name="csX8" fmla="*/ 3242930 w 7751135"/>
                  <a:gd name="csY8" fmla="*/ 694825 h 1694377"/>
                  <a:gd name="csX9" fmla="*/ 3583172 w 7751135"/>
                  <a:gd name="csY9" fmla="*/ 1024435 h 1694377"/>
                  <a:gd name="csX10" fmla="*/ 4157331 w 7751135"/>
                  <a:gd name="csY10" fmla="*/ 567235 h 1694377"/>
                  <a:gd name="csX11" fmla="*/ 4348717 w 7751135"/>
                  <a:gd name="csY11" fmla="*/ 173830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583172 w 7751135"/>
                  <a:gd name="csY9" fmla="*/ 1024435 h 1694377"/>
                  <a:gd name="csX10" fmla="*/ 4157331 w 7751135"/>
                  <a:gd name="csY10" fmla="*/ 567235 h 1694377"/>
                  <a:gd name="csX11" fmla="*/ 4348717 w 7751135"/>
                  <a:gd name="csY11" fmla="*/ 173830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348717 w 7751135"/>
                  <a:gd name="csY11" fmla="*/ 173830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99403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305647 w 7751135"/>
                  <a:gd name="csY13" fmla="*/ 269523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496493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518298 w 7751135"/>
                  <a:gd name="csY14" fmla="*/ 78137 h 1694377"/>
                  <a:gd name="csX15" fmla="*/ 6283842 w 7751135"/>
                  <a:gd name="csY15" fmla="*/ 56872 h 1694377"/>
                  <a:gd name="csX16" fmla="*/ 6634716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518298 w 7751135"/>
                  <a:gd name="csY14" fmla="*/ 78137 h 1694377"/>
                  <a:gd name="csX15" fmla="*/ 6358270 w 7751135"/>
                  <a:gd name="csY15" fmla="*/ 56872 h 1694377"/>
                  <a:gd name="csX16" fmla="*/ 6634716 w 7751135"/>
                  <a:gd name="csY16" fmla="*/ 322686 h 1694377"/>
                  <a:gd name="csX17" fmla="*/ 6698512 w 7751135"/>
                  <a:gd name="csY17" fmla="*/ 35607 h 1694377"/>
                  <a:gd name="csX18" fmla="*/ 7751135 w 7751135"/>
                  <a:gd name="csY18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518298 w 7751135"/>
                  <a:gd name="csY14" fmla="*/ 78137 h 1694377"/>
                  <a:gd name="csX15" fmla="*/ 5699051 w 7751135"/>
                  <a:gd name="csY15" fmla="*/ 35607 h 1694377"/>
                  <a:gd name="csX16" fmla="*/ 6358270 w 7751135"/>
                  <a:gd name="csY16" fmla="*/ 56872 h 1694377"/>
                  <a:gd name="csX17" fmla="*/ 6634716 w 7751135"/>
                  <a:gd name="csY17" fmla="*/ 322686 h 1694377"/>
                  <a:gd name="csX18" fmla="*/ 6698512 w 7751135"/>
                  <a:gd name="csY18" fmla="*/ 35607 h 1694377"/>
                  <a:gd name="csX19" fmla="*/ 7751135 w 7751135"/>
                  <a:gd name="csY19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518298 w 7751135"/>
                  <a:gd name="csY14" fmla="*/ 78137 h 1694377"/>
                  <a:gd name="csX15" fmla="*/ 5794744 w 7751135"/>
                  <a:gd name="csY15" fmla="*/ 24974 h 1694377"/>
                  <a:gd name="csX16" fmla="*/ 6358270 w 7751135"/>
                  <a:gd name="csY16" fmla="*/ 56872 h 1694377"/>
                  <a:gd name="csX17" fmla="*/ 6634716 w 7751135"/>
                  <a:gd name="csY17" fmla="*/ 322686 h 1694377"/>
                  <a:gd name="csX18" fmla="*/ 6698512 w 7751135"/>
                  <a:gd name="csY18" fmla="*/ 35607 h 1694377"/>
                  <a:gd name="csX19" fmla="*/ 7751135 w 7751135"/>
                  <a:gd name="csY19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518298 w 7751135"/>
                  <a:gd name="csY14" fmla="*/ 78137 h 1694377"/>
                  <a:gd name="csX15" fmla="*/ 5794744 w 7751135"/>
                  <a:gd name="csY15" fmla="*/ 24974 h 1694377"/>
                  <a:gd name="csX16" fmla="*/ 6358270 w 7751135"/>
                  <a:gd name="csY16" fmla="*/ 56872 h 1694377"/>
                  <a:gd name="csX17" fmla="*/ 6634716 w 7751135"/>
                  <a:gd name="csY17" fmla="*/ 322686 h 1694377"/>
                  <a:gd name="csX18" fmla="*/ 6953694 w 7751135"/>
                  <a:gd name="csY18" fmla="*/ 35607 h 1694377"/>
                  <a:gd name="csX19" fmla="*/ 7751135 w 7751135"/>
                  <a:gd name="csY19" fmla="*/ 14342 h 1694377"/>
                  <a:gd name="csX0" fmla="*/ 0 w 7751135"/>
                  <a:gd name="csY0" fmla="*/ 439644 h 1694377"/>
                  <a:gd name="csX1" fmla="*/ 606056 w 7751135"/>
                  <a:gd name="csY1" fmla="*/ 1449737 h 1694377"/>
                  <a:gd name="csX2" fmla="*/ 893135 w 7751135"/>
                  <a:gd name="csY2" fmla="*/ 769253 h 1694377"/>
                  <a:gd name="csX3" fmla="*/ 1403498 w 7751135"/>
                  <a:gd name="csY3" fmla="*/ 1439104 h 1694377"/>
                  <a:gd name="csX4" fmla="*/ 1584251 w 7751135"/>
                  <a:gd name="csY4" fmla="*/ 747988 h 1694377"/>
                  <a:gd name="csX5" fmla="*/ 2052084 w 7751135"/>
                  <a:gd name="csY5" fmla="*/ 1694286 h 1694377"/>
                  <a:gd name="csX6" fmla="*/ 2339163 w 7751135"/>
                  <a:gd name="csY6" fmla="*/ 684193 h 1694377"/>
                  <a:gd name="csX7" fmla="*/ 2881423 w 7751135"/>
                  <a:gd name="csY7" fmla="*/ 1003169 h 1694377"/>
                  <a:gd name="csX8" fmla="*/ 3242930 w 7751135"/>
                  <a:gd name="csY8" fmla="*/ 694825 h 1694377"/>
                  <a:gd name="csX9" fmla="*/ 3753293 w 7751135"/>
                  <a:gd name="csY9" fmla="*/ 1003170 h 1694377"/>
                  <a:gd name="csX10" fmla="*/ 4157331 w 7751135"/>
                  <a:gd name="csY10" fmla="*/ 567235 h 1694377"/>
                  <a:gd name="csX11" fmla="*/ 4572000 w 7751135"/>
                  <a:gd name="csY11" fmla="*/ 131301 h 1694377"/>
                  <a:gd name="csX12" fmla="*/ 5156791 w 7751135"/>
                  <a:gd name="csY12" fmla="*/ 67504 h 1694377"/>
                  <a:gd name="csX13" fmla="*/ 5433238 w 7751135"/>
                  <a:gd name="csY13" fmla="*/ 322686 h 1694377"/>
                  <a:gd name="csX14" fmla="*/ 5613991 w 7751135"/>
                  <a:gd name="csY14" fmla="*/ 67505 h 1694377"/>
                  <a:gd name="csX15" fmla="*/ 5794744 w 7751135"/>
                  <a:gd name="csY15" fmla="*/ 24974 h 1694377"/>
                  <a:gd name="csX16" fmla="*/ 6358270 w 7751135"/>
                  <a:gd name="csY16" fmla="*/ 56872 h 1694377"/>
                  <a:gd name="csX17" fmla="*/ 6634716 w 7751135"/>
                  <a:gd name="csY17" fmla="*/ 322686 h 1694377"/>
                  <a:gd name="csX18" fmla="*/ 6953694 w 7751135"/>
                  <a:gd name="csY18" fmla="*/ 35607 h 1694377"/>
                  <a:gd name="csX19" fmla="*/ 7751135 w 7751135"/>
                  <a:gd name="csY19" fmla="*/ 14342 h 1694377"/>
                  <a:gd name="csX0" fmla="*/ 58304 w 7809439"/>
                  <a:gd name="csY0" fmla="*/ 439644 h 1694377"/>
                  <a:gd name="csX1" fmla="*/ 41438 w 7809439"/>
                  <a:gd name="csY1" fmla="*/ 431265 h 1694377"/>
                  <a:gd name="csX2" fmla="*/ 664360 w 7809439"/>
                  <a:gd name="csY2" fmla="*/ 1449737 h 1694377"/>
                  <a:gd name="csX3" fmla="*/ 951439 w 7809439"/>
                  <a:gd name="csY3" fmla="*/ 769253 h 1694377"/>
                  <a:gd name="csX4" fmla="*/ 1461802 w 7809439"/>
                  <a:gd name="csY4" fmla="*/ 1439104 h 1694377"/>
                  <a:gd name="csX5" fmla="*/ 1642555 w 7809439"/>
                  <a:gd name="csY5" fmla="*/ 747988 h 1694377"/>
                  <a:gd name="csX6" fmla="*/ 2110388 w 7809439"/>
                  <a:gd name="csY6" fmla="*/ 1694286 h 1694377"/>
                  <a:gd name="csX7" fmla="*/ 2397467 w 7809439"/>
                  <a:gd name="csY7" fmla="*/ 684193 h 1694377"/>
                  <a:gd name="csX8" fmla="*/ 2939727 w 7809439"/>
                  <a:gd name="csY8" fmla="*/ 1003169 h 1694377"/>
                  <a:gd name="csX9" fmla="*/ 3301234 w 7809439"/>
                  <a:gd name="csY9" fmla="*/ 694825 h 1694377"/>
                  <a:gd name="csX10" fmla="*/ 3811597 w 7809439"/>
                  <a:gd name="csY10" fmla="*/ 1003170 h 1694377"/>
                  <a:gd name="csX11" fmla="*/ 4215635 w 7809439"/>
                  <a:gd name="csY11" fmla="*/ 567235 h 1694377"/>
                  <a:gd name="csX12" fmla="*/ 4630304 w 7809439"/>
                  <a:gd name="csY12" fmla="*/ 131301 h 1694377"/>
                  <a:gd name="csX13" fmla="*/ 5215095 w 7809439"/>
                  <a:gd name="csY13" fmla="*/ 67504 h 1694377"/>
                  <a:gd name="csX14" fmla="*/ 5491542 w 7809439"/>
                  <a:gd name="csY14" fmla="*/ 322686 h 1694377"/>
                  <a:gd name="csX15" fmla="*/ 5672295 w 7809439"/>
                  <a:gd name="csY15" fmla="*/ 67505 h 1694377"/>
                  <a:gd name="csX16" fmla="*/ 5853048 w 7809439"/>
                  <a:gd name="csY16" fmla="*/ 24974 h 1694377"/>
                  <a:gd name="csX17" fmla="*/ 6416574 w 7809439"/>
                  <a:gd name="csY17" fmla="*/ 56872 h 1694377"/>
                  <a:gd name="csX18" fmla="*/ 6693020 w 7809439"/>
                  <a:gd name="csY18" fmla="*/ 322686 h 1694377"/>
                  <a:gd name="csX19" fmla="*/ 7011998 w 7809439"/>
                  <a:gd name="csY19" fmla="*/ 35607 h 1694377"/>
                  <a:gd name="csX20" fmla="*/ 7809439 w 7809439"/>
                  <a:gd name="csY20" fmla="*/ 14342 h 1694377"/>
                  <a:gd name="csX0" fmla="*/ 84321 w 7803372"/>
                  <a:gd name="csY0" fmla="*/ 1185602 h 1694377"/>
                  <a:gd name="csX1" fmla="*/ 35371 w 7803372"/>
                  <a:gd name="csY1" fmla="*/ 431265 h 1694377"/>
                  <a:gd name="csX2" fmla="*/ 658293 w 7803372"/>
                  <a:gd name="csY2" fmla="*/ 1449737 h 1694377"/>
                  <a:gd name="csX3" fmla="*/ 945372 w 7803372"/>
                  <a:gd name="csY3" fmla="*/ 769253 h 1694377"/>
                  <a:gd name="csX4" fmla="*/ 1455735 w 7803372"/>
                  <a:gd name="csY4" fmla="*/ 1439104 h 1694377"/>
                  <a:gd name="csX5" fmla="*/ 1636488 w 7803372"/>
                  <a:gd name="csY5" fmla="*/ 747988 h 1694377"/>
                  <a:gd name="csX6" fmla="*/ 2104321 w 7803372"/>
                  <a:gd name="csY6" fmla="*/ 1694286 h 1694377"/>
                  <a:gd name="csX7" fmla="*/ 2391400 w 7803372"/>
                  <a:gd name="csY7" fmla="*/ 684193 h 1694377"/>
                  <a:gd name="csX8" fmla="*/ 2933660 w 7803372"/>
                  <a:gd name="csY8" fmla="*/ 1003169 h 1694377"/>
                  <a:gd name="csX9" fmla="*/ 3295167 w 7803372"/>
                  <a:gd name="csY9" fmla="*/ 694825 h 1694377"/>
                  <a:gd name="csX10" fmla="*/ 3805530 w 7803372"/>
                  <a:gd name="csY10" fmla="*/ 1003170 h 1694377"/>
                  <a:gd name="csX11" fmla="*/ 4209568 w 7803372"/>
                  <a:gd name="csY11" fmla="*/ 567235 h 1694377"/>
                  <a:gd name="csX12" fmla="*/ 4624237 w 7803372"/>
                  <a:gd name="csY12" fmla="*/ 131301 h 1694377"/>
                  <a:gd name="csX13" fmla="*/ 5209028 w 7803372"/>
                  <a:gd name="csY13" fmla="*/ 67504 h 1694377"/>
                  <a:gd name="csX14" fmla="*/ 5485475 w 7803372"/>
                  <a:gd name="csY14" fmla="*/ 322686 h 1694377"/>
                  <a:gd name="csX15" fmla="*/ 5666228 w 7803372"/>
                  <a:gd name="csY15" fmla="*/ 67505 h 1694377"/>
                  <a:gd name="csX16" fmla="*/ 5846981 w 7803372"/>
                  <a:gd name="csY16" fmla="*/ 24974 h 1694377"/>
                  <a:gd name="csX17" fmla="*/ 6410507 w 7803372"/>
                  <a:gd name="csY17" fmla="*/ 56872 h 1694377"/>
                  <a:gd name="csX18" fmla="*/ 6686953 w 7803372"/>
                  <a:gd name="csY18" fmla="*/ 322686 h 1694377"/>
                  <a:gd name="csX19" fmla="*/ 7005931 w 7803372"/>
                  <a:gd name="csY19" fmla="*/ 35607 h 1694377"/>
                  <a:gd name="csX20" fmla="*/ 7803372 w 7803372"/>
                  <a:gd name="csY20" fmla="*/ 14342 h 1694377"/>
                  <a:gd name="csX0" fmla="*/ 21932 w 7825204"/>
                  <a:gd name="csY0" fmla="*/ 1470349 h 1694377"/>
                  <a:gd name="csX1" fmla="*/ 57203 w 7825204"/>
                  <a:gd name="csY1" fmla="*/ 431265 h 1694377"/>
                  <a:gd name="csX2" fmla="*/ 680125 w 7825204"/>
                  <a:gd name="csY2" fmla="*/ 1449737 h 1694377"/>
                  <a:gd name="csX3" fmla="*/ 967204 w 7825204"/>
                  <a:gd name="csY3" fmla="*/ 769253 h 1694377"/>
                  <a:gd name="csX4" fmla="*/ 1477567 w 7825204"/>
                  <a:gd name="csY4" fmla="*/ 1439104 h 1694377"/>
                  <a:gd name="csX5" fmla="*/ 1658320 w 7825204"/>
                  <a:gd name="csY5" fmla="*/ 747988 h 1694377"/>
                  <a:gd name="csX6" fmla="*/ 2126153 w 7825204"/>
                  <a:gd name="csY6" fmla="*/ 1694286 h 1694377"/>
                  <a:gd name="csX7" fmla="*/ 2413232 w 7825204"/>
                  <a:gd name="csY7" fmla="*/ 684193 h 1694377"/>
                  <a:gd name="csX8" fmla="*/ 2955492 w 7825204"/>
                  <a:gd name="csY8" fmla="*/ 1003169 h 1694377"/>
                  <a:gd name="csX9" fmla="*/ 3316999 w 7825204"/>
                  <a:gd name="csY9" fmla="*/ 694825 h 1694377"/>
                  <a:gd name="csX10" fmla="*/ 3827362 w 7825204"/>
                  <a:gd name="csY10" fmla="*/ 1003170 h 1694377"/>
                  <a:gd name="csX11" fmla="*/ 4231400 w 7825204"/>
                  <a:gd name="csY11" fmla="*/ 567235 h 1694377"/>
                  <a:gd name="csX12" fmla="*/ 4646069 w 7825204"/>
                  <a:gd name="csY12" fmla="*/ 131301 h 1694377"/>
                  <a:gd name="csX13" fmla="*/ 5230860 w 7825204"/>
                  <a:gd name="csY13" fmla="*/ 67504 h 1694377"/>
                  <a:gd name="csX14" fmla="*/ 5507307 w 7825204"/>
                  <a:gd name="csY14" fmla="*/ 322686 h 1694377"/>
                  <a:gd name="csX15" fmla="*/ 5688060 w 7825204"/>
                  <a:gd name="csY15" fmla="*/ 67505 h 1694377"/>
                  <a:gd name="csX16" fmla="*/ 5868813 w 7825204"/>
                  <a:gd name="csY16" fmla="*/ 24974 h 1694377"/>
                  <a:gd name="csX17" fmla="*/ 6432339 w 7825204"/>
                  <a:gd name="csY17" fmla="*/ 56872 h 1694377"/>
                  <a:gd name="csX18" fmla="*/ 6708785 w 7825204"/>
                  <a:gd name="csY18" fmla="*/ 322686 h 1694377"/>
                  <a:gd name="csX19" fmla="*/ 7027763 w 7825204"/>
                  <a:gd name="csY19" fmla="*/ 35607 h 1694377"/>
                  <a:gd name="csX20" fmla="*/ 7825204 w 7825204"/>
                  <a:gd name="csY20" fmla="*/ 14342 h 1694377"/>
                  <a:gd name="csX0" fmla="*/ 21932 w 7825204"/>
                  <a:gd name="csY0" fmla="*/ 1470349 h 1694377"/>
                  <a:gd name="csX1" fmla="*/ 57203 w 7825204"/>
                  <a:gd name="csY1" fmla="*/ 431265 h 1694377"/>
                  <a:gd name="csX2" fmla="*/ 680125 w 7825204"/>
                  <a:gd name="csY2" fmla="*/ 1449737 h 1694377"/>
                  <a:gd name="csX3" fmla="*/ 967204 w 7825204"/>
                  <a:gd name="csY3" fmla="*/ 769253 h 1694377"/>
                  <a:gd name="csX4" fmla="*/ 1477567 w 7825204"/>
                  <a:gd name="csY4" fmla="*/ 1439104 h 1694377"/>
                  <a:gd name="csX5" fmla="*/ 1658320 w 7825204"/>
                  <a:gd name="csY5" fmla="*/ 747988 h 1694377"/>
                  <a:gd name="csX6" fmla="*/ 2126153 w 7825204"/>
                  <a:gd name="csY6" fmla="*/ 1694286 h 1694377"/>
                  <a:gd name="csX7" fmla="*/ 2413232 w 7825204"/>
                  <a:gd name="csY7" fmla="*/ 684193 h 1694377"/>
                  <a:gd name="csX8" fmla="*/ 2955492 w 7825204"/>
                  <a:gd name="csY8" fmla="*/ 1003169 h 1694377"/>
                  <a:gd name="csX9" fmla="*/ 3316999 w 7825204"/>
                  <a:gd name="csY9" fmla="*/ 694825 h 1694377"/>
                  <a:gd name="csX10" fmla="*/ 3827362 w 7825204"/>
                  <a:gd name="csY10" fmla="*/ 1003170 h 1694377"/>
                  <a:gd name="csX11" fmla="*/ 4231400 w 7825204"/>
                  <a:gd name="csY11" fmla="*/ 567235 h 1694377"/>
                  <a:gd name="csX12" fmla="*/ 4646069 w 7825204"/>
                  <a:gd name="csY12" fmla="*/ 131301 h 1694377"/>
                  <a:gd name="csX13" fmla="*/ 5230860 w 7825204"/>
                  <a:gd name="csY13" fmla="*/ 67504 h 1694377"/>
                  <a:gd name="csX14" fmla="*/ 5507307 w 7825204"/>
                  <a:gd name="csY14" fmla="*/ 322686 h 1694377"/>
                  <a:gd name="csX15" fmla="*/ 5688060 w 7825204"/>
                  <a:gd name="csY15" fmla="*/ 67505 h 1694377"/>
                  <a:gd name="csX16" fmla="*/ 5868813 w 7825204"/>
                  <a:gd name="csY16" fmla="*/ 24974 h 1694377"/>
                  <a:gd name="csX17" fmla="*/ 6432339 w 7825204"/>
                  <a:gd name="csY17" fmla="*/ 56872 h 1694377"/>
                  <a:gd name="csX18" fmla="*/ 6708785 w 7825204"/>
                  <a:gd name="csY18" fmla="*/ 322686 h 1694377"/>
                  <a:gd name="csX19" fmla="*/ 7027763 w 7825204"/>
                  <a:gd name="csY19" fmla="*/ 35607 h 1694377"/>
                  <a:gd name="csX20" fmla="*/ 7825204 w 7825204"/>
                  <a:gd name="csY20" fmla="*/ 14342 h 1694377"/>
                  <a:gd name="csX0" fmla="*/ 3183 w 7850571"/>
                  <a:gd name="csY0" fmla="*/ 1795202 h 1795202"/>
                  <a:gd name="csX1" fmla="*/ 82570 w 7850571"/>
                  <a:gd name="csY1" fmla="*/ 431265 h 1795202"/>
                  <a:gd name="csX2" fmla="*/ 705492 w 7850571"/>
                  <a:gd name="csY2" fmla="*/ 1449737 h 1795202"/>
                  <a:gd name="csX3" fmla="*/ 992571 w 7850571"/>
                  <a:gd name="csY3" fmla="*/ 769253 h 1795202"/>
                  <a:gd name="csX4" fmla="*/ 1502934 w 7850571"/>
                  <a:gd name="csY4" fmla="*/ 1439104 h 1795202"/>
                  <a:gd name="csX5" fmla="*/ 1683687 w 7850571"/>
                  <a:gd name="csY5" fmla="*/ 747988 h 1795202"/>
                  <a:gd name="csX6" fmla="*/ 2151520 w 7850571"/>
                  <a:gd name="csY6" fmla="*/ 1694286 h 1795202"/>
                  <a:gd name="csX7" fmla="*/ 2438599 w 7850571"/>
                  <a:gd name="csY7" fmla="*/ 684193 h 1795202"/>
                  <a:gd name="csX8" fmla="*/ 2980859 w 7850571"/>
                  <a:gd name="csY8" fmla="*/ 1003169 h 1795202"/>
                  <a:gd name="csX9" fmla="*/ 3342366 w 7850571"/>
                  <a:gd name="csY9" fmla="*/ 694825 h 1795202"/>
                  <a:gd name="csX10" fmla="*/ 3852729 w 7850571"/>
                  <a:gd name="csY10" fmla="*/ 1003170 h 1795202"/>
                  <a:gd name="csX11" fmla="*/ 4256767 w 7850571"/>
                  <a:gd name="csY11" fmla="*/ 567235 h 1795202"/>
                  <a:gd name="csX12" fmla="*/ 4671436 w 7850571"/>
                  <a:gd name="csY12" fmla="*/ 131301 h 1795202"/>
                  <a:gd name="csX13" fmla="*/ 5256227 w 7850571"/>
                  <a:gd name="csY13" fmla="*/ 67504 h 1795202"/>
                  <a:gd name="csX14" fmla="*/ 5532674 w 7850571"/>
                  <a:gd name="csY14" fmla="*/ 322686 h 1795202"/>
                  <a:gd name="csX15" fmla="*/ 5713427 w 7850571"/>
                  <a:gd name="csY15" fmla="*/ 67505 h 1795202"/>
                  <a:gd name="csX16" fmla="*/ 5894180 w 7850571"/>
                  <a:gd name="csY16" fmla="*/ 24974 h 1795202"/>
                  <a:gd name="csX17" fmla="*/ 6457706 w 7850571"/>
                  <a:gd name="csY17" fmla="*/ 56872 h 1795202"/>
                  <a:gd name="csX18" fmla="*/ 6734152 w 7850571"/>
                  <a:gd name="csY18" fmla="*/ 322686 h 1795202"/>
                  <a:gd name="csX19" fmla="*/ 7053130 w 7850571"/>
                  <a:gd name="csY19" fmla="*/ 35607 h 1795202"/>
                  <a:gd name="csX20" fmla="*/ 7850571 w 7850571"/>
                  <a:gd name="csY20" fmla="*/ 14342 h 1795202"/>
                  <a:gd name="csX0" fmla="*/ 32023 w 7819253"/>
                  <a:gd name="csY0" fmla="*/ 1863381 h 1863381"/>
                  <a:gd name="csX1" fmla="*/ 51252 w 7819253"/>
                  <a:gd name="csY1" fmla="*/ 431265 h 1863381"/>
                  <a:gd name="csX2" fmla="*/ 674174 w 7819253"/>
                  <a:gd name="csY2" fmla="*/ 1449737 h 1863381"/>
                  <a:gd name="csX3" fmla="*/ 961253 w 7819253"/>
                  <a:gd name="csY3" fmla="*/ 769253 h 1863381"/>
                  <a:gd name="csX4" fmla="*/ 1471616 w 7819253"/>
                  <a:gd name="csY4" fmla="*/ 1439104 h 1863381"/>
                  <a:gd name="csX5" fmla="*/ 1652369 w 7819253"/>
                  <a:gd name="csY5" fmla="*/ 747988 h 1863381"/>
                  <a:gd name="csX6" fmla="*/ 2120202 w 7819253"/>
                  <a:gd name="csY6" fmla="*/ 1694286 h 1863381"/>
                  <a:gd name="csX7" fmla="*/ 2407281 w 7819253"/>
                  <a:gd name="csY7" fmla="*/ 684193 h 1863381"/>
                  <a:gd name="csX8" fmla="*/ 2949541 w 7819253"/>
                  <a:gd name="csY8" fmla="*/ 1003169 h 1863381"/>
                  <a:gd name="csX9" fmla="*/ 3311048 w 7819253"/>
                  <a:gd name="csY9" fmla="*/ 694825 h 1863381"/>
                  <a:gd name="csX10" fmla="*/ 3821411 w 7819253"/>
                  <a:gd name="csY10" fmla="*/ 1003170 h 1863381"/>
                  <a:gd name="csX11" fmla="*/ 4225449 w 7819253"/>
                  <a:gd name="csY11" fmla="*/ 567235 h 1863381"/>
                  <a:gd name="csX12" fmla="*/ 4640118 w 7819253"/>
                  <a:gd name="csY12" fmla="*/ 131301 h 1863381"/>
                  <a:gd name="csX13" fmla="*/ 5224909 w 7819253"/>
                  <a:gd name="csY13" fmla="*/ 67504 h 1863381"/>
                  <a:gd name="csX14" fmla="*/ 5501356 w 7819253"/>
                  <a:gd name="csY14" fmla="*/ 322686 h 1863381"/>
                  <a:gd name="csX15" fmla="*/ 5682109 w 7819253"/>
                  <a:gd name="csY15" fmla="*/ 67505 h 1863381"/>
                  <a:gd name="csX16" fmla="*/ 5862862 w 7819253"/>
                  <a:gd name="csY16" fmla="*/ 24974 h 1863381"/>
                  <a:gd name="csX17" fmla="*/ 6426388 w 7819253"/>
                  <a:gd name="csY17" fmla="*/ 56872 h 1863381"/>
                  <a:gd name="csX18" fmla="*/ 6702834 w 7819253"/>
                  <a:gd name="csY18" fmla="*/ 322686 h 1863381"/>
                  <a:gd name="csX19" fmla="*/ 7021812 w 7819253"/>
                  <a:gd name="csY19" fmla="*/ 35607 h 1863381"/>
                  <a:gd name="csX20" fmla="*/ 7819253 w 7819253"/>
                  <a:gd name="csY20" fmla="*/ 14342 h 1863381"/>
                  <a:gd name="csX0" fmla="*/ 38547 w 7816252"/>
                  <a:gd name="csY0" fmla="*/ 2634906 h 2634906"/>
                  <a:gd name="csX1" fmla="*/ 48251 w 7816252"/>
                  <a:gd name="csY1" fmla="*/ 431265 h 2634906"/>
                  <a:gd name="csX2" fmla="*/ 671173 w 7816252"/>
                  <a:gd name="csY2" fmla="*/ 1449737 h 2634906"/>
                  <a:gd name="csX3" fmla="*/ 958252 w 7816252"/>
                  <a:gd name="csY3" fmla="*/ 769253 h 2634906"/>
                  <a:gd name="csX4" fmla="*/ 1468615 w 7816252"/>
                  <a:gd name="csY4" fmla="*/ 1439104 h 2634906"/>
                  <a:gd name="csX5" fmla="*/ 1649368 w 7816252"/>
                  <a:gd name="csY5" fmla="*/ 747988 h 2634906"/>
                  <a:gd name="csX6" fmla="*/ 2117201 w 7816252"/>
                  <a:gd name="csY6" fmla="*/ 1694286 h 2634906"/>
                  <a:gd name="csX7" fmla="*/ 2404280 w 7816252"/>
                  <a:gd name="csY7" fmla="*/ 684193 h 2634906"/>
                  <a:gd name="csX8" fmla="*/ 2946540 w 7816252"/>
                  <a:gd name="csY8" fmla="*/ 1003169 h 2634906"/>
                  <a:gd name="csX9" fmla="*/ 3308047 w 7816252"/>
                  <a:gd name="csY9" fmla="*/ 694825 h 2634906"/>
                  <a:gd name="csX10" fmla="*/ 3818410 w 7816252"/>
                  <a:gd name="csY10" fmla="*/ 1003170 h 2634906"/>
                  <a:gd name="csX11" fmla="*/ 4222448 w 7816252"/>
                  <a:gd name="csY11" fmla="*/ 567235 h 2634906"/>
                  <a:gd name="csX12" fmla="*/ 4637117 w 7816252"/>
                  <a:gd name="csY12" fmla="*/ 131301 h 2634906"/>
                  <a:gd name="csX13" fmla="*/ 5221908 w 7816252"/>
                  <a:gd name="csY13" fmla="*/ 67504 h 2634906"/>
                  <a:gd name="csX14" fmla="*/ 5498355 w 7816252"/>
                  <a:gd name="csY14" fmla="*/ 322686 h 2634906"/>
                  <a:gd name="csX15" fmla="*/ 5679108 w 7816252"/>
                  <a:gd name="csY15" fmla="*/ 67505 h 2634906"/>
                  <a:gd name="csX16" fmla="*/ 5859861 w 7816252"/>
                  <a:gd name="csY16" fmla="*/ 24974 h 2634906"/>
                  <a:gd name="csX17" fmla="*/ 6423387 w 7816252"/>
                  <a:gd name="csY17" fmla="*/ 56872 h 2634906"/>
                  <a:gd name="csX18" fmla="*/ 6699833 w 7816252"/>
                  <a:gd name="csY18" fmla="*/ 322686 h 2634906"/>
                  <a:gd name="csX19" fmla="*/ 7018811 w 7816252"/>
                  <a:gd name="csY19" fmla="*/ 35607 h 2634906"/>
                  <a:gd name="csX20" fmla="*/ 7816252 w 7816252"/>
                  <a:gd name="csY20" fmla="*/ 14342 h 2634906"/>
                  <a:gd name="csX0" fmla="*/ 43263 w 7820968"/>
                  <a:gd name="csY0" fmla="*/ 2634906 h 2788674"/>
                  <a:gd name="csX1" fmla="*/ 33030 w 7820968"/>
                  <a:gd name="csY1" fmla="*/ 2622678 h 2788674"/>
                  <a:gd name="csX2" fmla="*/ 52967 w 7820968"/>
                  <a:gd name="csY2" fmla="*/ 431265 h 2788674"/>
                  <a:gd name="csX3" fmla="*/ 675889 w 7820968"/>
                  <a:gd name="csY3" fmla="*/ 1449737 h 2788674"/>
                  <a:gd name="csX4" fmla="*/ 962968 w 7820968"/>
                  <a:gd name="csY4" fmla="*/ 769253 h 2788674"/>
                  <a:gd name="csX5" fmla="*/ 1473331 w 7820968"/>
                  <a:gd name="csY5" fmla="*/ 1439104 h 2788674"/>
                  <a:gd name="csX6" fmla="*/ 1654084 w 7820968"/>
                  <a:gd name="csY6" fmla="*/ 747988 h 2788674"/>
                  <a:gd name="csX7" fmla="*/ 2121917 w 7820968"/>
                  <a:gd name="csY7" fmla="*/ 1694286 h 2788674"/>
                  <a:gd name="csX8" fmla="*/ 2408996 w 7820968"/>
                  <a:gd name="csY8" fmla="*/ 684193 h 2788674"/>
                  <a:gd name="csX9" fmla="*/ 2951256 w 7820968"/>
                  <a:gd name="csY9" fmla="*/ 1003169 h 2788674"/>
                  <a:gd name="csX10" fmla="*/ 3312763 w 7820968"/>
                  <a:gd name="csY10" fmla="*/ 694825 h 2788674"/>
                  <a:gd name="csX11" fmla="*/ 3823126 w 7820968"/>
                  <a:gd name="csY11" fmla="*/ 1003170 h 2788674"/>
                  <a:gd name="csX12" fmla="*/ 4227164 w 7820968"/>
                  <a:gd name="csY12" fmla="*/ 567235 h 2788674"/>
                  <a:gd name="csX13" fmla="*/ 4641833 w 7820968"/>
                  <a:gd name="csY13" fmla="*/ 131301 h 2788674"/>
                  <a:gd name="csX14" fmla="*/ 5226624 w 7820968"/>
                  <a:gd name="csY14" fmla="*/ 67504 h 2788674"/>
                  <a:gd name="csX15" fmla="*/ 5503071 w 7820968"/>
                  <a:gd name="csY15" fmla="*/ 322686 h 2788674"/>
                  <a:gd name="csX16" fmla="*/ 5683824 w 7820968"/>
                  <a:gd name="csY16" fmla="*/ 67505 h 2788674"/>
                  <a:gd name="csX17" fmla="*/ 5864577 w 7820968"/>
                  <a:gd name="csY17" fmla="*/ 24974 h 2788674"/>
                  <a:gd name="csX18" fmla="*/ 6428103 w 7820968"/>
                  <a:gd name="csY18" fmla="*/ 56872 h 2788674"/>
                  <a:gd name="csX19" fmla="*/ 6704549 w 7820968"/>
                  <a:gd name="csY19" fmla="*/ 322686 h 2788674"/>
                  <a:gd name="csX20" fmla="*/ 7023527 w 7820968"/>
                  <a:gd name="csY20" fmla="*/ 35607 h 2788674"/>
                  <a:gd name="csX21" fmla="*/ 7820968 w 7820968"/>
                  <a:gd name="csY21" fmla="*/ 14342 h 2788674"/>
                  <a:gd name="csX0" fmla="*/ 494748 w 7820968"/>
                  <a:gd name="csY0" fmla="*/ 2800641 h 2848668"/>
                  <a:gd name="csX1" fmla="*/ 33030 w 7820968"/>
                  <a:gd name="csY1" fmla="*/ 2622678 h 2848668"/>
                  <a:gd name="csX2" fmla="*/ 52967 w 7820968"/>
                  <a:gd name="csY2" fmla="*/ 431265 h 2848668"/>
                  <a:gd name="csX3" fmla="*/ 675889 w 7820968"/>
                  <a:gd name="csY3" fmla="*/ 1449737 h 2848668"/>
                  <a:gd name="csX4" fmla="*/ 962968 w 7820968"/>
                  <a:gd name="csY4" fmla="*/ 769253 h 2848668"/>
                  <a:gd name="csX5" fmla="*/ 1473331 w 7820968"/>
                  <a:gd name="csY5" fmla="*/ 1439104 h 2848668"/>
                  <a:gd name="csX6" fmla="*/ 1654084 w 7820968"/>
                  <a:gd name="csY6" fmla="*/ 747988 h 2848668"/>
                  <a:gd name="csX7" fmla="*/ 2121917 w 7820968"/>
                  <a:gd name="csY7" fmla="*/ 1694286 h 2848668"/>
                  <a:gd name="csX8" fmla="*/ 2408996 w 7820968"/>
                  <a:gd name="csY8" fmla="*/ 684193 h 2848668"/>
                  <a:gd name="csX9" fmla="*/ 2951256 w 7820968"/>
                  <a:gd name="csY9" fmla="*/ 1003169 h 2848668"/>
                  <a:gd name="csX10" fmla="*/ 3312763 w 7820968"/>
                  <a:gd name="csY10" fmla="*/ 694825 h 2848668"/>
                  <a:gd name="csX11" fmla="*/ 3823126 w 7820968"/>
                  <a:gd name="csY11" fmla="*/ 1003170 h 2848668"/>
                  <a:gd name="csX12" fmla="*/ 4227164 w 7820968"/>
                  <a:gd name="csY12" fmla="*/ 567235 h 2848668"/>
                  <a:gd name="csX13" fmla="*/ 4641833 w 7820968"/>
                  <a:gd name="csY13" fmla="*/ 131301 h 2848668"/>
                  <a:gd name="csX14" fmla="*/ 5226624 w 7820968"/>
                  <a:gd name="csY14" fmla="*/ 67504 h 2848668"/>
                  <a:gd name="csX15" fmla="*/ 5503071 w 7820968"/>
                  <a:gd name="csY15" fmla="*/ 322686 h 2848668"/>
                  <a:gd name="csX16" fmla="*/ 5683824 w 7820968"/>
                  <a:gd name="csY16" fmla="*/ 67505 h 2848668"/>
                  <a:gd name="csX17" fmla="*/ 5864577 w 7820968"/>
                  <a:gd name="csY17" fmla="*/ 24974 h 2848668"/>
                  <a:gd name="csX18" fmla="*/ 6428103 w 7820968"/>
                  <a:gd name="csY18" fmla="*/ 56872 h 2848668"/>
                  <a:gd name="csX19" fmla="*/ 6704549 w 7820968"/>
                  <a:gd name="csY19" fmla="*/ 322686 h 2848668"/>
                  <a:gd name="csX20" fmla="*/ 7023527 w 7820968"/>
                  <a:gd name="csY20" fmla="*/ 35607 h 2848668"/>
                  <a:gd name="csX21" fmla="*/ 7820968 w 7820968"/>
                  <a:gd name="csY21" fmla="*/ 14342 h 2848668"/>
                  <a:gd name="csX0" fmla="*/ 494748 w 7820968"/>
                  <a:gd name="csY0" fmla="*/ 2800641 h 2848668"/>
                  <a:gd name="csX1" fmla="*/ 33030 w 7820968"/>
                  <a:gd name="csY1" fmla="*/ 2622678 h 2848668"/>
                  <a:gd name="csX2" fmla="*/ 52967 w 7820968"/>
                  <a:gd name="csY2" fmla="*/ 431265 h 2848668"/>
                  <a:gd name="csX3" fmla="*/ 675889 w 7820968"/>
                  <a:gd name="csY3" fmla="*/ 1449737 h 2848668"/>
                  <a:gd name="csX4" fmla="*/ 962968 w 7820968"/>
                  <a:gd name="csY4" fmla="*/ 769253 h 2848668"/>
                  <a:gd name="csX5" fmla="*/ 1473331 w 7820968"/>
                  <a:gd name="csY5" fmla="*/ 1439104 h 2848668"/>
                  <a:gd name="csX6" fmla="*/ 1654084 w 7820968"/>
                  <a:gd name="csY6" fmla="*/ 747988 h 2848668"/>
                  <a:gd name="csX7" fmla="*/ 2121917 w 7820968"/>
                  <a:gd name="csY7" fmla="*/ 1694286 h 2848668"/>
                  <a:gd name="csX8" fmla="*/ 2408996 w 7820968"/>
                  <a:gd name="csY8" fmla="*/ 684193 h 2848668"/>
                  <a:gd name="csX9" fmla="*/ 2951256 w 7820968"/>
                  <a:gd name="csY9" fmla="*/ 1003169 h 2848668"/>
                  <a:gd name="csX10" fmla="*/ 3312763 w 7820968"/>
                  <a:gd name="csY10" fmla="*/ 694825 h 2848668"/>
                  <a:gd name="csX11" fmla="*/ 3823126 w 7820968"/>
                  <a:gd name="csY11" fmla="*/ 1003170 h 2848668"/>
                  <a:gd name="csX12" fmla="*/ 4227164 w 7820968"/>
                  <a:gd name="csY12" fmla="*/ 567235 h 2848668"/>
                  <a:gd name="csX13" fmla="*/ 4641833 w 7820968"/>
                  <a:gd name="csY13" fmla="*/ 131301 h 2848668"/>
                  <a:gd name="csX14" fmla="*/ 5226624 w 7820968"/>
                  <a:gd name="csY14" fmla="*/ 67504 h 2848668"/>
                  <a:gd name="csX15" fmla="*/ 5503071 w 7820968"/>
                  <a:gd name="csY15" fmla="*/ 322686 h 2848668"/>
                  <a:gd name="csX16" fmla="*/ 5683824 w 7820968"/>
                  <a:gd name="csY16" fmla="*/ 67505 h 2848668"/>
                  <a:gd name="csX17" fmla="*/ 5864577 w 7820968"/>
                  <a:gd name="csY17" fmla="*/ 24974 h 2848668"/>
                  <a:gd name="csX18" fmla="*/ 6428103 w 7820968"/>
                  <a:gd name="csY18" fmla="*/ 56872 h 2848668"/>
                  <a:gd name="csX19" fmla="*/ 6704549 w 7820968"/>
                  <a:gd name="csY19" fmla="*/ 322686 h 2848668"/>
                  <a:gd name="csX20" fmla="*/ 7023527 w 7820968"/>
                  <a:gd name="csY20" fmla="*/ 35607 h 2848668"/>
                  <a:gd name="csX21" fmla="*/ 7820968 w 7820968"/>
                  <a:gd name="csY21" fmla="*/ 14342 h 2848668"/>
                  <a:gd name="csX0" fmla="*/ 494748 w 7820968"/>
                  <a:gd name="csY0" fmla="*/ 2800641 h 2848668"/>
                  <a:gd name="csX1" fmla="*/ 33030 w 7820968"/>
                  <a:gd name="csY1" fmla="*/ 2622678 h 2848668"/>
                  <a:gd name="csX2" fmla="*/ 52967 w 7820968"/>
                  <a:gd name="csY2" fmla="*/ 431265 h 2848668"/>
                  <a:gd name="csX3" fmla="*/ 675889 w 7820968"/>
                  <a:gd name="csY3" fmla="*/ 1449737 h 2848668"/>
                  <a:gd name="csX4" fmla="*/ 962968 w 7820968"/>
                  <a:gd name="csY4" fmla="*/ 769253 h 2848668"/>
                  <a:gd name="csX5" fmla="*/ 1473331 w 7820968"/>
                  <a:gd name="csY5" fmla="*/ 1439104 h 2848668"/>
                  <a:gd name="csX6" fmla="*/ 1654084 w 7820968"/>
                  <a:gd name="csY6" fmla="*/ 747988 h 2848668"/>
                  <a:gd name="csX7" fmla="*/ 2121917 w 7820968"/>
                  <a:gd name="csY7" fmla="*/ 1694286 h 2848668"/>
                  <a:gd name="csX8" fmla="*/ 2408996 w 7820968"/>
                  <a:gd name="csY8" fmla="*/ 684193 h 2848668"/>
                  <a:gd name="csX9" fmla="*/ 2951256 w 7820968"/>
                  <a:gd name="csY9" fmla="*/ 1003169 h 2848668"/>
                  <a:gd name="csX10" fmla="*/ 3312763 w 7820968"/>
                  <a:gd name="csY10" fmla="*/ 694825 h 2848668"/>
                  <a:gd name="csX11" fmla="*/ 3823126 w 7820968"/>
                  <a:gd name="csY11" fmla="*/ 1003170 h 2848668"/>
                  <a:gd name="csX12" fmla="*/ 4227164 w 7820968"/>
                  <a:gd name="csY12" fmla="*/ 567235 h 2848668"/>
                  <a:gd name="csX13" fmla="*/ 4641833 w 7820968"/>
                  <a:gd name="csY13" fmla="*/ 131301 h 2848668"/>
                  <a:gd name="csX14" fmla="*/ 5226624 w 7820968"/>
                  <a:gd name="csY14" fmla="*/ 67504 h 2848668"/>
                  <a:gd name="csX15" fmla="*/ 5503071 w 7820968"/>
                  <a:gd name="csY15" fmla="*/ 322686 h 2848668"/>
                  <a:gd name="csX16" fmla="*/ 5683824 w 7820968"/>
                  <a:gd name="csY16" fmla="*/ 67505 h 2848668"/>
                  <a:gd name="csX17" fmla="*/ 5864577 w 7820968"/>
                  <a:gd name="csY17" fmla="*/ 24974 h 2848668"/>
                  <a:gd name="csX18" fmla="*/ 6428103 w 7820968"/>
                  <a:gd name="csY18" fmla="*/ 56872 h 2848668"/>
                  <a:gd name="csX19" fmla="*/ 6704549 w 7820968"/>
                  <a:gd name="csY19" fmla="*/ 322686 h 2848668"/>
                  <a:gd name="csX20" fmla="*/ 7023527 w 7820968"/>
                  <a:gd name="csY20" fmla="*/ 35607 h 2848668"/>
                  <a:gd name="csX21" fmla="*/ 7820968 w 7820968"/>
                  <a:gd name="csY21" fmla="*/ 14342 h 2848668"/>
                  <a:gd name="csX0" fmla="*/ 7605667 w 7820968"/>
                  <a:gd name="csY0" fmla="*/ 2878462 h 2893478"/>
                  <a:gd name="csX1" fmla="*/ 33030 w 7820968"/>
                  <a:gd name="csY1" fmla="*/ 2622678 h 2893478"/>
                  <a:gd name="csX2" fmla="*/ 52967 w 7820968"/>
                  <a:gd name="csY2" fmla="*/ 431265 h 2893478"/>
                  <a:gd name="csX3" fmla="*/ 675889 w 7820968"/>
                  <a:gd name="csY3" fmla="*/ 1449737 h 2893478"/>
                  <a:gd name="csX4" fmla="*/ 962968 w 7820968"/>
                  <a:gd name="csY4" fmla="*/ 769253 h 2893478"/>
                  <a:gd name="csX5" fmla="*/ 1473331 w 7820968"/>
                  <a:gd name="csY5" fmla="*/ 1439104 h 2893478"/>
                  <a:gd name="csX6" fmla="*/ 1654084 w 7820968"/>
                  <a:gd name="csY6" fmla="*/ 747988 h 2893478"/>
                  <a:gd name="csX7" fmla="*/ 2121917 w 7820968"/>
                  <a:gd name="csY7" fmla="*/ 1694286 h 2893478"/>
                  <a:gd name="csX8" fmla="*/ 2408996 w 7820968"/>
                  <a:gd name="csY8" fmla="*/ 684193 h 2893478"/>
                  <a:gd name="csX9" fmla="*/ 2951256 w 7820968"/>
                  <a:gd name="csY9" fmla="*/ 1003169 h 2893478"/>
                  <a:gd name="csX10" fmla="*/ 3312763 w 7820968"/>
                  <a:gd name="csY10" fmla="*/ 694825 h 2893478"/>
                  <a:gd name="csX11" fmla="*/ 3823126 w 7820968"/>
                  <a:gd name="csY11" fmla="*/ 1003170 h 2893478"/>
                  <a:gd name="csX12" fmla="*/ 4227164 w 7820968"/>
                  <a:gd name="csY12" fmla="*/ 567235 h 2893478"/>
                  <a:gd name="csX13" fmla="*/ 4641833 w 7820968"/>
                  <a:gd name="csY13" fmla="*/ 131301 h 2893478"/>
                  <a:gd name="csX14" fmla="*/ 5226624 w 7820968"/>
                  <a:gd name="csY14" fmla="*/ 67504 h 2893478"/>
                  <a:gd name="csX15" fmla="*/ 5503071 w 7820968"/>
                  <a:gd name="csY15" fmla="*/ 322686 h 2893478"/>
                  <a:gd name="csX16" fmla="*/ 5683824 w 7820968"/>
                  <a:gd name="csY16" fmla="*/ 67505 h 2893478"/>
                  <a:gd name="csX17" fmla="*/ 5864577 w 7820968"/>
                  <a:gd name="csY17" fmla="*/ 24974 h 2893478"/>
                  <a:gd name="csX18" fmla="*/ 6428103 w 7820968"/>
                  <a:gd name="csY18" fmla="*/ 56872 h 2893478"/>
                  <a:gd name="csX19" fmla="*/ 6704549 w 7820968"/>
                  <a:gd name="csY19" fmla="*/ 322686 h 2893478"/>
                  <a:gd name="csX20" fmla="*/ 7023527 w 7820968"/>
                  <a:gd name="csY20" fmla="*/ 35607 h 2893478"/>
                  <a:gd name="csX21" fmla="*/ 7820968 w 7820968"/>
                  <a:gd name="csY21" fmla="*/ 14342 h 2893478"/>
                  <a:gd name="csX0" fmla="*/ 7605667 w 7820968"/>
                  <a:gd name="csY0" fmla="*/ 2878462 h 2893478"/>
                  <a:gd name="csX1" fmla="*/ 33030 w 7820968"/>
                  <a:gd name="csY1" fmla="*/ 2622678 h 2893478"/>
                  <a:gd name="csX2" fmla="*/ 52967 w 7820968"/>
                  <a:gd name="csY2" fmla="*/ 431265 h 2893478"/>
                  <a:gd name="csX3" fmla="*/ 675889 w 7820968"/>
                  <a:gd name="csY3" fmla="*/ 1449737 h 2893478"/>
                  <a:gd name="csX4" fmla="*/ 962968 w 7820968"/>
                  <a:gd name="csY4" fmla="*/ 769253 h 2893478"/>
                  <a:gd name="csX5" fmla="*/ 1473331 w 7820968"/>
                  <a:gd name="csY5" fmla="*/ 1439104 h 2893478"/>
                  <a:gd name="csX6" fmla="*/ 1654084 w 7820968"/>
                  <a:gd name="csY6" fmla="*/ 747988 h 2893478"/>
                  <a:gd name="csX7" fmla="*/ 2121917 w 7820968"/>
                  <a:gd name="csY7" fmla="*/ 1694286 h 2893478"/>
                  <a:gd name="csX8" fmla="*/ 2408996 w 7820968"/>
                  <a:gd name="csY8" fmla="*/ 684193 h 2893478"/>
                  <a:gd name="csX9" fmla="*/ 2951256 w 7820968"/>
                  <a:gd name="csY9" fmla="*/ 1003169 h 2893478"/>
                  <a:gd name="csX10" fmla="*/ 3312763 w 7820968"/>
                  <a:gd name="csY10" fmla="*/ 694825 h 2893478"/>
                  <a:gd name="csX11" fmla="*/ 3823126 w 7820968"/>
                  <a:gd name="csY11" fmla="*/ 1003170 h 2893478"/>
                  <a:gd name="csX12" fmla="*/ 4227164 w 7820968"/>
                  <a:gd name="csY12" fmla="*/ 567235 h 2893478"/>
                  <a:gd name="csX13" fmla="*/ 4641833 w 7820968"/>
                  <a:gd name="csY13" fmla="*/ 131301 h 2893478"/>
                  <a:gd name="csX14" fmla="*/ 5226624 w 7820968"/>
                  <a:gd name="csY14" fmla="*/ 67504 h 2893478"/>
                  <a:gd name="csX15" fmla="*/ 5503071 w 7820968"/>
                  <a:gd name="csY15" fmla="*/ 322686 h 2893478"/>
                  <a:gd name="csX16" fmla="*/ 5683824 w 7820968"/>
                  <a:gd name="csY16" fmla="*/ 67505 h 2893478"/>
                  <a:gd name="csX17" fmla="*/ 5864577 w 7820968"/>
                  <a:gd name="csY17" fmla="*/ 24974 h 2893478"/>
                  <a:gd name="csX18" fmla="*/ 6428103 w 7820968"/>
                  <a:gd name="csY18" fmla="*/ 56872 h 2893478"/>
                  <a:gd name="csX19" fmla="*/ 6704549 w 7820968"/>
                  <a:gd name="csY19" fmla="*/ 322686 h 2893478"/>
                  <a:gd name="csX20" fmla="*/ 7023527 w 7820968"/>
                  <a:gd name="csY20" fmla="*/ 35607 h 2893478"/>
                  <a:gd name="csX21" fmla="*/ 7820968 w 7820968"/>
                  <a:gd name="csY21" fmla="*/ 14342 h 2893478"/>
                  <a:gd name="csX0" fmla="*/ 8153984 w 8744635"/>
                  <a:gd name="csY0" fmla="*/ 2878462 h 2881783"/>
                  <a:gd name="csX1" fmla="*/ 8192025 w 8744635"/>
                  <a:gd name="csY1" fmla="*/ 2855939 h 2881783"/>
                  <a:gd name="csX2" fmla="*/ 581347 w 8744635"/>
                  <a:gd name="csY2" fmla="*/ 2622678 h 2881783"/>
                  <a:gd name="csX3" fmla="*/ 601284 w 8744635"/>
                  <a:gd name="csY3" fmla="*/ 431265 h 2881783"/>
                  <a:gd name="csX4" fmla="*/ 1224206 w 8744635"/>
                  <a:gd name="csY4" fmla="*/ 1449737 h 2881783"/>
                  <a:gd name="csX5" fmla="*/ 1511285 w 8744635"/>
                  <a:gd name="csY5" fmla="*/ 769253 h 2881783"/>
                  <a:gd name="csX6" fmla="*/ 2021648 w 8744635"/>
                  <a:gd name="csY6" fmla="*/ 1439104 h 2881783"/>
                  <a:gd name="csX7" fmla="*/ 2202401 w 8744635"/>
                  <a:gd name="csY7" fmla="*/ 747988 h 2881783"/>
                  <a:gd name="csX8" fmla="*/ 2670234 w 8744635"/>
                  <a:gd name="csY8" fmla="*/ 1694286 h 2881783"/>
                  <a:gd name="csX9" fmla="*/ 2957313 w 8744635"/>
                  <a:gd name="csY9" fmla="*/ 684193 h 2881783"/>
                  <a:gd name="csX10" fmla="*/ 3499573 w 8744635"/>
                  <a:gd name="csY10" fmla="*/ 1003169 h 2881783"/>
                  <a:gd name="csX11" fmla="*/ 3861080 w 8744635"/>
                  <a:gd name="csY11" fmla="*/ 694825 h 2881783"/>
                  <a:gd name="csX12" fmla="*/ 4371443 w 8744635"/>
                  <a:gd name="csY12" fmla="*/ 1003170 h 2881783"/>
                  <a:gd name="csX13" fmla="*/ 4775481 w 8744635"/>
                  <a:gd name="csY13" fmla="*/ 567235 h 2881783"/>
                  <a:gd name="csX14" fmla="*/ 5190150 w 8744635"/>
                  <a:gd name="csY14" fmla="*/ 131301 h 2881783"/>
                  <a:gd name="csX15" fmla="*/ 5774941 w 8744635"/>
                  <a:gd name="csY15" fmla="*/ 67504 h 2881783"/>
                  <a:gd name="csX16" fmla="*/ 6051388 w 8744635"/>
                  <a:gd name="csY16" fmla="*/ 322686 h 2881783"/>
                  <a:gd name="csX17" fmla="*/ 6232141 w 8744635"/>
                  <a:gd name="csY17" fmla="*/ 67505 h 2881783"/>
                  <a:gd name="csX18" fmla="*/ 6412894 w 8744635"/>
                  <a:gd name="csY18" fmla="*/ 24974 h 2881783"/>
                  <a:gd name="csX19" fmla="*/ 6976420 w 8744635"/>
                  <a:gd name="csY19" fmla="*/ 56872 h 2881783"/>
                  <a:gd name="csX20" fmla="*/ 7252866 w 8744635"/>
                  <a:gd name="csY20" fmla="*/ 322686 h 2881783"/>
                  <a:gd name="csX21" fmla="*/ 7571844 w 8744635"/>
                  <a:gd name="csY21" fmla="*/ 35607 h 2881783"/>
                  <a:gd name="csX22" fmla="*/ 8369285 w 8744635"/>
                  <a:gd name="csY22" fmla="*/ 14342 h 2881783"/>
                  <a:gd name="csX0" fmla="*/ 8181675 w 8772326"/>
                  <a:gd name="csY0" fmla="*/ 2878462 h 2881783"/>
                  <a:gd name="csX1" fmla="*/ 8219716 w 8772326"/>
                  <a:gd name="csY1" fmla="*/ 2855939 h 2881783"/>
                  <a:gd name="csX2" fmla="*/ 609038 w 8772326"/>
                  <a:gd name="csY2" fmla="*/ 2622678 h 2881783"/>
                  <a:gd name="csX3" fmla="*/ 628975 w 8772326"/>
                  <a:gd name="csY3" fmla="*/ 431265 h 2881783"/>
                  <a:gd name="csX4" fmla="*/ 1251897 w 8772326"/>
                  <a:gd name="csY4" fmla="*/ 1449737 h 2881783"/>
                  <a:gd name="csX5" fmla="*/ 1538976 w 8772326"/>
                  <a:gd name="csY5" fmla="*/ 769253 h 2881783"/>
                  <a:gd name="csX6" fmla="*/ 2049339 w 8772326"/>
                  <a:gd name="csY6" fmla="*/ 1439104 h 2881783"/>
                  <a:gd name="csX7" fmla="*/ 2230092 w 8772326"/>
                  <a:gd name="csY7" fmla="*/ 747988 h 2881783"/>
                  <a:gd name="csX8" fmla="*/ 2697925 w 8772326"/>
                  <a:gd name="csY8" fmla="*/ 1694286 h 2881783"/>
                  <a:gd name="csX9" fmla="*/ 2985004 w 8772326"/>
                  <a:gd name="csY9" fmla="*/ 684193 h 2881783"/>
                  <a:gd name="csX10" fmla="*/ 3527264 w 8772326"/>
                  <a:gd name="csY10" fmla="*/ 1003169 h 2881783"/>
                  <a:gd name="csX11" fmla="*/ 3888771 w 8772326"/>
                  <a:gd name="csY11" fmla="*/ 694825 h 2881783"/>
                  <a:gd name="csX12" fmla="*/ 4399134 w 8772326"/>
                  <a:gd name="csY12" fmla="*/ 1003170 h 2881783"/>
                  <a:gd name="csX13" fmla="*/ 4803172 w 8772326"/>
                  <a:gd name="csY13" fmla="*/ 567235 h 2881783"/>
                  <a:gd name="csX14" fmla="*/ 5217841 w 8772326"/>
                  <a:gd name="csY14" fmla="*/ 131301 h 2881783"/>
                  <a:gd name="csX15" fmla="*/ 5802632 w 8772326"/>
                  <a:gd name="csY15" fmla="*/ 67504 h 2881783"/>
                  <a:gd name="csX16" fmla="*/ 6079079 w 8772326"/>
                  <a:gd name="csY16" fmla="*/ 322686 h 2881783"/>
                  <a:gd name="csX17" fmla="*/ 6259832 w 8772326"/>
                  <a:gd name="csY17" fmla="*/ 67505 h 2881783"/>
                  <a:gd name="csX18" fmla="*/ 6440585 w 8772326"/>
                  <a:gd name="csY18" fmla="*/ 24974 h 2881783"/>
                  <a:gd name="csX19" fmla="*/ 7004111 w 8772326"/>
                  <a:gd name="csY19" fmla="*/ 56872 h 2881783"/>
                  <a:gd name="csX20" fmla="*/ 7280557 w 8772326"/>
                  <a:gd name="csY20" fmla="*/ 322686 h 2881783"/>
                  <a:gd name="csX21" fmla="*/ 7599535 w 8772326"/>
                  <a:gd name="csY21" fmla="*/ 35607 h 2881783"/>
                  <a:gd name="csX22" fmla="*/ 8396976 w 8772326"/>
                  <a:gd name="csY22" fmla="*/ 14342 h 2881783"/>
                  <a:gd name="csX0" fmla="*/ 8153985 w 8744636"/>
                  <a:gd name="csY0" fmla="*/ 2878462 h 2881783"/>
                  <a:gd name="csX1" fmla="*/ 8192026 w 8744636"/>
                  <a:gd name="csY1" fmla="*/ 2855939 h 2881783"/>
                  <a:gd name="csX2" fmla="*/ 581348 w 8744636"/>
                  <a:gd name="csY2" fmla="*/ 2622678 h 2881783"/>
                  <a:gd name="csX3" fmla="*/ 601285 w 8744636"/>
                  <a:gd name="csY3" fmla="*/ 431265 h 2881783"/>
                  <a:gd name="csX4" fmla="*/ 1224207 w 8744636"/>
                  <a:gd name="csY4" fmla="*/ 1449737 h 2881783"/>
                  <a:gd name="csX5" fmla="*/ 1511286 w 8744636"/>
                  <a:gd name="csY5" fmla="*/ 769253 h 2881783"/>
                  <a:gd name="csX6" fmla="*/ 2021649 w 8744636"/>
                  <a:gd name="csY6" fmla="*/ 1439104 h 2881783"/>
                  <a:gd name="csX7" fmla="*/ 2202402 w 8744636"/>
                  <a:gd name="csY7" fmla="*/ 747988 h 2881783"/>
                  <a:gd name="csX8" fmla="*/ 2670235 w 8744636"/>
                  <a:gd name="csY8" fmla="*/ 1694286 h 2881783"/>
                  <a:gd name="csX9" fmla="*/ 2957314 w 8744636"/>
                  <a:gd name="csY9" fmla="*/ 684193 h 2881783"/>
                  <a:gd name="csX10" fmla="*/ 3499574 w 8744636"/>
                  <a:gd name="csY10" fmla="*/ 1003169 h 2881783"/>
                  <a:gd name="csX11" fmla="*/ 3861081 w 8744636"/>
                  <a:gd name="csY11" fmla="*/ 694825 h 2881783"/>
                  <a:gd name="csX12" fmla="*/ 4371444 w 8744636"/>
                  <a:gd name="csY12" fmla="*/ 1003170 h 2881783"/>
                  <a:gd name="csX13" fmla="*/ 4775482 w 8744636"/>
                  <a:gd name="csY13" fmla="*/ 567235 h 2881783"/>
                  <a:gd name="csX14" fmla="*/ 5190151 w 8744636"/>
                  <a:gd name="csY14" fmla="*/ 131301 h 2881783"/>
                  <a:gd name="csX15" fmla="*/ 5774942 w 8744636"/>
                  <a:gd name="csY15" fmla="*/ 67504 h 2881783"/>
                  <a:gd name="csX16" fmla="*/ 6051389 w 8744636"/>
                  <a:gd name="csY16" fmla="*/ 322686 h 2881783"/>
                  <a:gd name="csX17" fmla="*/ 6232142 w 8744636"/>
                  <a:gd name="csY17" fmla="*/ 67505 h 2881783"/>
                  <a:gd name="csX18" fmla="*/ 6412895 w 8744636"/>
                  <a:gd name="csY18" fmla="*/ 24974 h 2881783"/>
                  <a:gd name="csX19" fmla="*/ 6976421 w 8744636"/>
                  <a:gd name="csY19" fmla="*/ 56872 h 2881783"/>
                  <a:gd name="csX20" fmla="*/ 7252867 w 8744636"/>
                  <a:gd name="csY20" fmla="*/ 322686 h 2881783"/>
                  <a:gd name="csX21" fmla="*/ 7571845 w 8744636"/>
                  <a:gd name="csY21" fmla="*/ 35607 h 2881783"/>
                  <a:gd name="csX22" fmla="*/ 8369286 w 8744636"/>
                  <a:gd name="csY22" fmla="*/ 14342 h 2881783"/>
                  <a:gd name="csX0" fmla="*/ 8131957 w 8722608"/>
                  <a:gd name="csY0" fmla="*/ 2878462 h 2881783"/>
                  <a:gd name="csX1" fmla="*/ 8169998 w 8722608"/>
                  <a:gd name="csY1" fmla="*/ 2855939 h 2881783"/>
                  <a:gd name="csX2" fmla="*/ 559320 w 8722608"/>
                  <a:gd name="csY2" fmla="*/ 2622678 h 2881783"/>
                  <a:gd name="csX3" fmla="*/ 579257 w 8722608"/>
                  <a:gd name="csY3" fmla="*/ 431265 h 2881783"/>
                  <a:gd name="csX4" fmla="*/ 1202179 w 8722608"/>
                  <a:gd name="csY4" fmla="*/ 1449737 h 2881783"/>
                  <a:gd name="csX5" fmla="*/ 1489258 w 8722608"/>
                  <a:gd name="csY5" fmla="*/ 769253 h 2881783"/>
                  <a:gd name="csX6" fmla="*/ 1999621 w 8722608"/>
                  <a:gd name="csY6" fmla="*/ 1439104 h 2881783"/>
                  <a:gd name="csX7" fmla="*/ 2180374 w 8722608"/>
                  <a:gd name="csY7" fmla="*/ 747988 h 2881783"/>
                  <a:gd name="csX8" fmla="*/ 2648207 w 8722608"/>
                  <a:gd name="csY8" fmla="*/ 1694286 h 2881783"/>
                  <a:gd name="csX9" fmla="*/ 2935286 w 8722608"/>
                  <a:gd name="csY9" fmla="*/ 684193 h 2881783"/>
                  <a:gd name="csX10" fmla="*/ 3477546 w 8722608"/>
                  <a:gd name="csY10" fmla="*/ 1003169 h 2881783"/>
                  <a:gd name="csX11" fmla="*/ 3839053 w 8722608"/>
                  <a:gd name="csY11" fmla="*/ 694825 h 2881783"/>
                  <a:gd name="csX12" fmla="*/ 4349416 w 8722608"/>
                  <a:gd name="csY12" fmla="*/ 1003170 h 2881783"/>
                  <a:gd name="csX13" fmla="*/ 4753454 w 8722608"/>
                  <a:gd name="csY13" fmla="*/ 567235 h 2881783"/>
                  <a:gd name="csX14" fmla="*/ 5168123 w 8722608"/>
                  <a:gd name="csY14" fmla="*/ 131301 h 2881783"/>
                  <a:gd name="csX15" fmla="*/ 5752914 w 8722608"/>
                  <a:gd name="csY15" fmla="*/ 67504 h 2881783"/>
                  <a:gd name="csX16" fmla="*/ 6029361 w 8722608"/>
                  <a:gd name="csY16" fmla="*/ 322686 h 2881783"/>
                  <a:gd name="csX17" fmla="*/ 6210114 w 8722608"/>
                  <a:gd name="csY17" fmla="*/ 67505 h 2881783"/>
                  <a:gd name="csX18" fmla="*/ 6390867 w 8722608"/>
                  <a:gd name="csY18" fmla="*/ 24974 h 2881783"/>
                  <a:gd name="csX19" fmla="*/ 6954393 w 8722608"/>
                  <a:gd name="csY19" fmla="*/ 56872 h 2881783"/>
                  <a:gd name="csX20" fmla="*/ 7230839 w 8722608"/>
                  <a:gd name="csY20" fmla="*/ 322686 h 2881783"/>
                  <a:gd name="csX21" fmla="*/ 7549817 w 8722608"/>
                  <a:gd name="csY21" fmla="*/ 35607 h 2881783"/>
                  <a:gd name="csX22" fmla="*/ 8347258 w 8722608"/>
                  <a:gd name="csY22" fmla="*/ 14342 h 2881783"/>
                  <a:gd name="csX0" fmla="*/ 7573176 w 8163827"/>
                  <a:gd name="csY0" fmla="*/ 2878462 h 3795459"/>
                  <a:gd name="csX1" fmla="*/ 7611217 w 8163827"/>
                  <a:gd name="csY1" fmla="*/ 2855939 h 3795459"/>
                  <a:gd name="csX2" fmla="*/ 539 w 8163827"/>
                  <a:gd name="csY2" fmla="*/ 2622678 h 3795459"/>
                  <a:gd name="csX3" fmla="*/ 20476 w 8163827"/>
                  <a:gd name="csY3" fmla="*/ 431265 h 3795459"/>
                  <a:gd name="csX4" fmla="*/ 643398 w 8163827"/>
                  <a:gd name="csY4" fmla="*/ 1449737 h 3795459"/>
                  <a:gd name="csX5" fmla="*/ 930477 w 8163827"/>
                  <a:gd name="csY5" fmla="*/ 769253 h 3795459"/>
                  <a:gd name="csX6" fmla="*/ 1440840 w 8163827"/>
                  <a:gd name="csY6" fmla="*/ 1439104 h 3795459"/>
                  <a:gd name="csX7" fmla="*/ 1621593 w 8163827"/>
                  <a:gd name="csY7" fmla="*/ 747988 h 3795459"/>
                  <a:gd name="csX8" fmla="*/ 2089426 w 8163827"/>
                  <a:gd name="csY8" fmla="*/ 1694286 h 3795459"/>
                  <a:gd name="csX9" fmla="*/ 2376505 w 8163827"/>
                  <a:gd name="csY9" fmla="*/ 684193 h 3795459"/>
                  <a:gd name="csX10" fmla="*/ 2918765 w 8163827"/>
                  <a:gd name="csY10" fmla="*/ 1003169 h 3795459"/>
                  <a:gd name="csX11" fmla="*/ 3280272 w 8163827"/>
                  <a:gd name="csY11" fmla="*/ 694825 h 3795459"/>
                  <a:gd name="csX12" fmla="*/ 3790635 w 8163827"/>
                  <a:gd name="csY12" fmla="*/ 1003170 h 3795459"/>
                  <a:gd name="csX13" fmla="*/ 4194673 w 8163827"/>
                  <a:gd name="csY13" fmla="*/ 567235 h 3795459"/>
                  <a:gd name="csX14" fmla="*/ 4609342 w 8163827"/>
                  <a:gd name="csY14" fmla="*/ 131301 h 3795459"/>
                  <a:gd name="csX15" fmla="*/ 5194133 w 8163827"/>
                  <a:gd name="csY15" fmla="*/ 67504 h 3795459"/>
                  <a:gd name="csX16" fmla="*/ 5470580 w 8163827"/>
                  <a:gd name="csY16" fmla="*/ 322686 h 3795459"/>
                  <a:gd name="csX17" fmla="*/ 5651333 w 8163827"/>
                  <a:gd name="csY17" fmla="*/ 67505 h 3795459"/>
                  <a:gd name="csX18" fmla="*/ 5832086 w 8163827"/>
                  <a:gd name="csY18" fmla="*/ 24974 h 3795459"/>
                  <a:gd name="csX19" fmla="*/ 6395612 w 8163827"/>
                  <a:gd name="csY19" fmla="*/ 56872 h 3795459"/>
                  <a:gd name="csX20" fmla="*/ 6672058 w 8163827"/>
                  <a:gd name="csY20" fmla="*/ 322686 h 3795459"/>
                  <a:gd name="csX21" fmla="*/ 6991036 w 8163827"/>
                  <a:gd name="csY21" fmla="*/ 35607 h 3795459"/>
                  <a:gd name="csX22" fmla="*/ 7788477 w 8163827"/>
                  <a:gd name="csY22" fmla="*/ 14342 h 3795459"/>
                  <a:gd name="csX0" fmla="*/ 8099072 w 8689723"/>
                  <a:gd name="csY0" fmla="*/ 2878462 h 2881783"/>
                  <a:gd name="csX1" fmla="*/ 8137113 w 8689723"/>
                  <a:gd name="csY1" fmla="*/ 2855939 h 2881783"/>
                  <a:gd name="csX2" fmla="*/ 526435 w 8689723"/>
                  <a:gd name="csY2" fmla="*/ 2622678 h 2881783"/>
                  <a:gd name="csX3" fmla="*/ 546372 w 8689723"/>
                  <a:gd name="csY3" fmla="*/ 431265 h 2881783"/>
                  <a:gd name="csX4" fmla="*/ 1169294 w 8689723"/>
                  <a:gd name="csY4" fmla="*/ 1449737 h 2881783"/>
                  <a:gd name="csX5" fmla="*/ 1456373 w 8689723"/>
                  <a:gd name="csY5" fmla="*/ 769253 h 2881783"/>
                  <a:gd name="csX6" fmla="*/ 1966736 w 8689723"/>
                  <a:gd name="csY6" fmla="*/ 1439104 h 2881783"/>
                  <a:gd name="csX7" fmla="*/ 2147489 w 8689723"/>
                  <a:gd name="csY7" fmla="*/ 747988 h 2881783"/>
                  <a:gd name="csX8" fmla="*/ 2615322 w 8689723"/>
                  <a:gd name="csY8" fmla="*/ 1694286 h 2881783"/>
                  <a:gd name="csX9" fmla="*/ 2902401 w 8689723"/>
                  <a:gd name="csY9" fmla="*/ 684193 h 2881783"/>
                  <a:gd name="csX10" fmla="*/ 3444661 w 8689723"/>
                  <a:gd name="csY10" fmla="*/ 1003169 h 2881783"/>
                  <a:gd name="csX11" fmla="*/ 3806168 w 8689723"/>
                  <a:gd name="csY11" fmla="*/ 694825 h 2881783"/>
                  <a:gd name="csX12" fmla="*/ 4316531 w 8689723"/>
                  <a:gd name="csY12" fmla="*/ 1003170 h 2881783"/>
                  <a:gd name="csX13" fmla="*/ 4720569 w 8689723"/>
                  <a:gd name="csY13" fmla="*/ 567235 h 2881783"/>
                  <a:gd name="csX14" fmla="*/ 5135238 w 8689723"/>
                  <a:gd name="csY14" fmla="*/ 131301 h 2881783"/>
                  <a:gd name="csX15" fmla="*/ 5720029 w 8689723"/>
                  <a:gd name="csY15" fmla="*/ 67504 h 2881783"/>
                  <a:gd name="csX16" fmla="*/ 5996476 w 8689723"/>
                  <a:gd name="csY16" fmla="*/ 322686 h 2881783"/>
                  <a:gd name="csX17" fmla="*/ 6177229 w 8689723"/>
                  <a:gd name="csY17" fmla="*/ 67505 h 2881783"/>
                  <a:gd name="csX18" fmla="*/ 6357982 w 8689723"/>
                  <a:gd name="csY18" fmla="*/ 24974 h 2881783"/>
                  <a:gd name="csX19" fmla="*/ 6921508 w 8689723"/>
                  <a:gd name="csY19" fmla="*/ 56872 h 2881783"/>
                  <a:gd name="csX20" fmla="*/ 7197954 w 8689723"/>
                  <a:gd name="csY20" fmla="*/ 322686 h 2881783"/>
                  <a:gd name="csX21" fmla="*/ 7516932 w 8689723"/>
                  <a:gd name="csY21" fmla="*/ 35607 h 2881783"/>
                  <a:gd name="csX22" fmla="*/ 8314373 w 8689723"/>
                  <a:gd name="csY22" fmla="*/ 14342 h 2881783"/>
                  <a:gd name="csX0" fmla="*/ 7990657 w 8581308"/>
                  <a:gd name="csY0" fmla="*/ 2878462 h 3303614"/>
                  <a:gd name="csX1" fmla="*/ 8028698 w 8581308"/>
                  <a:gd name="csY1" fmla="*/ 2855939 h 3303614"/>
                  <a:gd name="csX2" fmla="*/ 593118 w 8581308"/>
                  <a:gd name="csY2" fmla="*/ 3303614 h 3303614"/>
                  <a:gd name="csX3" fmla="*/ 437957 w 8581308"/>
                  <a:gd name="csY3" fmla="*/ 431265 h 3303614"/>
                  <a:gd name="csX4" fmla="*/ 1060879 w 8581308"/>
                  <a:gd name="csY4" fmla="*/ 1449737 h 3303614"/>
                  <a:gd name="csX5" fmla="*/ 1347958 w 8581308"/>
                  <a:gd name="csY5" fmla="*/ 769253 h 3303614"/>
                  <a:gd name="csX6" fmla="*/ 1858321 w 8581308"/>
                  <a:gd name="csY6" fmla="*/ 1439104 h 3303614"/>
                  <a:gd name="csX7" fmla="*/ 2039074 w 8581308"/>
                  <a:gd name="csY7" fmla="*/ 747988 h 3303614"/>
                  <a:gd name="csX8" fmla="*/ 2506907 w 8581308"/>
                  <a:gd name="csY8" fmla="*/ 1694286 h 3303614"/>
                  <a:gd name="csX9" fmla="*/ 2793986 w 8581308"/>
                  <a:gd name="csY9" fmla="*/ 684193 h 3303614"/>
                  <a:gd name="csX10" fmla="*/ 3336246 w 8581308"/>
                  <a:gd name="csY10" fmla="*/ 1003169 h 3303614"/>
                  <a:gd name="csX11" fmla="*/ 3697753 w 8581308"/>
                  <a:gd name="csY11" fmla="*/ 694825 h 3303614"/>
                  <a:gd name="csX12" fmla="*/ 4208116 w 8581308"/>
                  <a:gd name="csY12" fmla="*/ 1003170 h 3303614"/>
                  <a:gd name="csX13" fmla="*/ 4612154 w 8581308"/>
                  <a:gd name="csY13" fmla="*/ 567235 h 3303614"/>
                  <a:gd name="csX14" fmla="*/ 5026823 w 8581308"/>
                  <a:gd name="csY14" fmla="*/ 131301 h 3303614"/>
                  <a:gd name="csX15" fmla="*/ 5611614 w 8581308"/>
                  <a:gd name="csY15" fmla="*/ 67504 h 3303614"/>
                  <a:gd name="csX16" fmla="*/ 5888061 w 8581308"/>
                  <a:gd name="csY16" fmla="*/ 322686 h 3303614"/>
                  <a:gd name="csX17" fmla="*/ 6068814 w 8581308"/>
                  <a:gd name="csY17" fmla="*/ 67505 h 3303614"/>
                  <a:gd name="csX18" fmla="*/ 6249567 w 8581308"/>
                  <a:gd name="csY18" fmla="*/ 24974 h 3303614"/>
                  <a:gd name="csX19" fmla="*/ 6813093 w 8581308"/>
                  <a:gd name="csY19" fmla="*/ 56872 h 3303614"/>
                  <a:gd name="csX20" fmla="*/ 7089539 w 8581308"/>
                  <a:gd name="csY20" fmla="*/ 322686 h 3303614"/>
                  <a:gd name="csX21" fmla="*/ 7408517 w 8581308"/>
                  <a:gd name="csY21" fmla="*/ 35607 h 3303614"/>
                  <a:gd name="csX22" fmla="*/ 8205958 w 8581308"/>
                  <a:gd name="csY22" fmla="*/ 14342 h 3303614"/>
                  <a:gd name="csX0" fmla="*/ 7829453 w 8420104"/>
                  <a:gd name="csY0" fmla="*/ 2878462 h 3284159"/>
                  <a:gd name="csX1" fmla="*/ 7867494 w 8420104"/>
                  <a:gd name="csY1" fmla="*/ 2855939 h 3284159"/>
                  <a:gd name="csX2" fmla="*/ 665378 w 8420104"/>
                  <a:gd name="csY2" fmla="*/ 3284159 h 3284159"/>
                  <a:gd name="csX3" fmla="*/ 276753 w 8420104"/>
                  <a:gd name="csY3" fmla="*/ 431265 h 3284159"/>
                  <a:gd name="csX4" fmla="*/ 899675 w 8420104"/>
                  <a:gd name="csY4" fmla="*/ 1449737 h 3284159"/>
                  <a:gd name="csX5" fmla="*/ 1186754 w 8420104"/>
                  <a:gd name="csY5" fmla="*/ 769253 h 3284159"/>
                  <a:gd name="csX6" fmla="*/ 1697117 w 8420104"/>
                  <a:gd name="csY6" fmla="*/ 1439104 h 3284159"/>
                  <a:gd name="csX7" fmla="*/ 1877870 w 8420104"/>
                  <a:gd name="csY7" fmla="*/ 747988 h 3284159"/>
                  <a:gd name="csX8" fmla="*/ 2345703 w 8420104"/>
                  <a:gd name="csY8" fmla="*/ 1694286 h 3284159"/>
                  <a:gd name="csX9" fmla="*/ 2632782 w 8420104"/>
                  <a:gd name="csY9" fmla="*/ 684193 h 3284159"/>
                  <a:gd name="csX10" fmla="*/ 3175042 w 8420104"/>
                  <a:gd name="csY10" fmla="*/ 1003169 h 3284159"/>
                  <a:gd name="csX11" fmla="*/ 3536549 w 8420104"/>
                  <a:gd name="csY11" fmla="*/ 694825 h 3284159"/>
                  <a:gd name="csX12" fmla="*/ 4046912 w 8420104"/>
                  <a:gd name="csY12" fmla="*/ 1003170 h 3284159"/>
                  <a:gd name="csX13" fmla="*/ 4450950 w 8420104"/>
                  <a:gd name="csY13" fmla="*/ 567235 h 3284159"/>
                  <a:gd name="csX14" fmla="*/ 4865619 w 8420104"/>
                  <a:gd name="csY14" fmla="*/ 131301 h 3284159"/>
                  <a:gd name="csX15" fmla="*/ 5450410 w 8420104"/>
                  <a:gd name="csY15" fmla="*/ 67504 h 3284159"/>
                  <a:gd name="csX16" fmla="*/ 5726857 w 8420104"/>
                  <a:gd name="csY16" fmla="*/ 322686 h 3284159"/>
                  <a:gd name="csX17" fmla="*/ 5907610 w 8420104"/>
                  <a:gd name="csY17" fmla="*/ 67505 h 3284159"/>
                  <a:gd name="csX18" fmla="*/ 6088363 w 8420104"/>
                  <a:gd name="csY18" fmla="*/ 24974 h 3284159"/>
                  <a:gd name="csX19" fmla="*/ 6651889 w 8420104"/>
                  <a:gd name="csY19" fmla="*/ 56872 h 3284159"/>
                  <a:gd name="csX20" fmla="*/ 6928335 w 8420104"/>
                  <a:gd name="csY20" fmla="*/ 322686 h 3284159"/>
                  <a:gd name="csX21" fmla="*/ 7247313 w 8420104"/>
                  <a:gd name="csY21" fmla="*/ 35607 h 3284159"/>
                  <a:gd name="csX22" fmla="*/ 8044754 w 8420104"/>
                  <a:gd name="csY22" fmla="*/ 14342 h 3284159"/>
                  <a:gd name="csX0" fmla="*/ 7727078 w 8317729"/>
                  <a:gd name="csY0" fmla="*/ 2878462 h 3274431"/>
                  <a:gd name="csX1" fmla="*/ 7765119 w 8317729"/>
                  <a:gd name="csY1" fmla="*/ 2855939 h 3274431"/>
                  <a:gd name="csX2" fmla="*/ 728373 w 8317729"/>
                  <a:gd name="csY2" fmla="*/ 3274431 h 3274431"/>
                  <a:gd name="csX3" fmla="*/ 174378 w 8317729"/>
                  <a:gd name="csY3" fmla="*/ 431265 h 3274431"/>
                  <a:gd name="csX4" fmla="*/ 797300 w 8317729"/>
                  <a:gd name="csY4" fmla="*/ 1449737 h 3274431"/>
                  <a:gd name="csX5" fmla="*/ 1084379 w 8317729"/>
                  <a:gd name="csY5" fmla="*/ 769253 h 3274431"/>
                  <a:gd name="csX6" fmla="*/ 1594742 w 8317729"/>
                  <a:gd name="csY6" fmla="*/ 1439104 h 3274431"/>
                  <a:gd name="csX7" fmla="*/ 1775495 w 8317729"/>
                  <a:gd name="csY7" fmla="*/ 747988 h 3274431"/>
                  <a:gd name="csX8" fmla="*/ 2243328 w 8317729"/>
                  <a:gd name="csY8" fmla="*/ 1694286 h 3274431"/>
                  <a:gd name="csX9" fmla="*/ 2530407 w 8317729"/>
                  <a:gd name="csY9" fmla="*/ 684193 h 3274431"/>
                  <a:gd name="csX10" fmla="*/ 3072667 w 8317729"/>
                  <a:gd name="csY10" fmla="*/ 1003169 h 3274431"/>
                  <a:gd name="csX11" fmla="*/ 3434174 w 8317729"/>
                  <a:gd name="csY11" fmla="*/ 694825 h 3274431"/>
                  <a:gd name="csX12" fmla="*/ 3944537 w 8317729"/>
                  <a:gd name="csY12" fmla="*/ 1003170 h 3274431"/>
                  <a:gd name="csX13" fmla="*/ 4348575 w 8317729"/>
                  <a:gd name="csY13" fmla="*/ 567235 h 3274431"/>
                  <a:gd name="csX14" fmla="*/ 4763244 w 8317729"/>
                  <a:gd name="csY14" fmla="*/ 131301 h 3274431"/>
                  <a:gd name="csX15" fmla="*/ 5348035 w 8317729"/>
                  <a:gd name="csY15" fmla="*/ 67504 h 3274431"/>
                  <a:gd name="csX16" fmla="*/ 5624482 w 8317729"/>
                  <a:gd name="csY16" fmla="*/ 322686 h 3274431"/>
                  <a:gd name="csX17" fmla="*/ 5805235 w 8317729"/>
                  <a:gd name="csY17" fmla="*/ 67505 h 3274431"/>
                  <a:gd name="csX18" fmla="*/ 5985988 w 8317729"/>
                  <a:gd name="csY18" fmla="*/ 24974 h 3274431"/>
                  <a:gd name="csX19" fmla="*/ 6549514 w 8317729"/>
                  <a:gd name="csY19" fmla="*/ 56872 h 3274431"/>
                  <a:gd name="csX20" fmla="*/ 6825960 w 8317729"/>
                  <a:gd name="csY20" fmla="*/ 322686 h 3274431"/>
                  <a:gd name="csX21" fmla="*/ 7144938 w 8317729"/>
                  <a:gd name="csY21" fmla="*/ 35607 h 3274431"/>
                  <a:gd name="csX22" fmla="*/ 7942379 w 8317729"/>
                  <a:gd name="csY22" fmla="*/ 14342 h 3274431"/>
                  <a:gd name="csX0" fmla="*/ 7712180 w 8302831"/>
                  <a:gd name="csY0" fmla="*/ 2878462 h 3354999"/>
                  <a:gd name="csX1" fmla="*/ 7750221 w 8302831"/>
                  <a:gd name="csY1" fmla="*/ 2855939 h 3354999"/>
                  <a:gd name="csX2" fmla="*/ 713475 w 8302831"/>
                  <a:gd name="csY2" fmla="*/ 3274431 h 3354999"/>
                  <a:gd name="csX3" fmla="*/ 159480 w 8302831"/>
                  <a:gd name="csY3" fmla="*/ 431265 h 3354999"/>
                  <a:gd name="csX4" fmla="*/ 782402 w 8302831"/>
                  <a:gd name="csY4" fmla="*/ 1449737 h 3354999"/>
                  <a:gd name="csX5" fmla="*/ 1069481 w 8302831"/>
                  <a:gd name="csY5" fmla="*/ 769253 h 3354999"/>
                  <a:gd name="csX6" fmla="*/ 1579844 w 8302831"/>
                  <a:gd name="csY6" fmla="*/ 1439104 h 3354999"/>
                  <a:gd name="csX7" fmla="*/ 1760597 w 8302831"/>
                  <a:gd name="csY7" fmla="*/ 747988 h 3354999"/>
                  <a:gd name="csX8" fmla="*/ 2228430 w 8302831"/>
                  <a:gd name="csY8" fmla="*/ 1694286 h 3354999"/>
                  <a:gd name="csX9" fmla="*/ 2515509 w 8302831"/>
                  <a:gd name="csY9" fmla="*/ 684193 h 3354999"/>
                  <a:gd name="csX10" fmla="*/ 3057769 w 8302831"/>
                  <a:gd name="csY10" fmla="*/ 1003169 h 3354999"/>
                  <a:gd name="csX11" fmla="*/ 3419276 w 8302831"/>
                  <a:gd name="csY11" fmla="*/ 694825 h 3354999"/>
                  <a:gd name="csX12" fmla="*/ 3929639 w 8302831"/>
                  <a:gd name="csY12" fmla="*/ 1003170 h 3354999"/>
                  <a:gd name="csX13" fmla="*/ 4333677 w 8302831"/>
                  <a:gd name="csY13" fmla="*/ 567235 h 3354999"/>
                  <a:gd name="csX14" fmla="*/ 4748346 w 8302831"/>
                  <a:gd name="csY14" fmla="*/ 131301 h 3354999"/>
                  <a:gd name="csX15" fmla="*/ 5333137 w 8302831"/>
                  <a:gd name="csY15" fmla="*/ 67504 h 3354999"/>
                  <a:gd name="csX16" fmla="*/ 5609584 w 8302831"/>
                  <a:gd name="csY16" fmla="*/ 322686 h 3354999"/>
                  <a:gd name="csX17" fmla="*/ 5790337 w 8302831"/>
                  <a:gd name="csY17" fmla="*/ 67505 h 3354999"/>
                  <a:gd name="csX18" fmla="*/ 5971090 w 8302831"/>
                  <a:gd name="csY18" fmla="*/ 24974 h 3354999"/>
                  <a:gd name="csX19" fmla="*/ 6534616 w 8302831"/>
                  <a:gd name="csY19" fmla="*/ 56872 h 3354999"/>
                  <a:gd name="csX20" fmla="*/ 6811062 w 8302831"/>
                  <a:gd name="csY20" fmla="*/ 322686 h 3354999"/>
                  <a:gd name="csX21" fmla="*/ 7130040 w 8302831"/>
                  <a:gd name="csY21" fmla="*/ 35607 h 3354999"/>
                  <a:gd name="csX22" fmla="*/ 7927481 w 8302831"/>
                  <a:gd name="csY22" fmla="*/ 14342 h 3354999"/>
                  <a:gd name="csX0" fmla="*/ 7712180 w 8302831"/>
                  <a:gd name="csY0" fmla="*/ 2878462 h 3354999"/>
                  <a:gd name="csX1" fmla="*/ 7750221 w 8302831"/>
                  <a:gd name="csY1" fmla="*/ 2855939 h 3354999"/>
                  <a:gd name="csX2" fmla="*/ 713475 w 8302831"/>
                  <a:gd name="csY2" fmla="*/ 3274431 h 3354999"/>
                  <a:gd name="csX3" fmla="*/ 159480 w 8302831"/>
                  <a:gd name="csY3" fmla="*/ 431265 h 3354999"/>
                  <a:gd name="csX4" fmla="*/ 782402 w 8302831"/>
                  <a:gd name="csY4" fmla="*/ 1449737 h 3354999"/>
                  <a:gd name="csX5" fmla="*/ 1069481 w 8302831"/>
                  <a:gd name="csY5" fmla="*/ 769253 h 3354999"/>
                  <a:gd name="csX6" fmla="*/ 1579844 w 8302831"/>
                  <a:gd name="csY6" fmla="*/ 1439104 h 3354999"/>
                  <a:gd name="csX7" fmla="*/ 1760597 w 8302831"/>
                  <a:gd name="csY7" fmla="*/ 747988 h 3354999"/>
                  <a:gd name="csX8" fmla="*/ 2228430 w 8302831"/>
                  <a:gd name="csY8" fmla="*/ 1694286 h 3354999"/>
                  <a:gd name="csX9" fmla="*/ 2515509 w 8302831"/>
                  <a:gd name="csY9" fmla="*/ 684193 h 3354999"/>
                  <a:gd name="csX10" fmla="*/ 3057769 w 8302831"/>
                  <a:gd name="csY10" fmla="*/ 1003169 h 3354999"/>
                  <a:gd name="csX11" fmla="*/ 3419276 w 8302831"/>
                  <a:gd name="csY11" fmla="*/ 694825 h 3354999"/>
                  <a:gd name="csX12" fmla="*/ 3929639 w 8302831"/>
                  <a:gd name="csY12" fmla="*/ 1003170 h 3354999"/>
                  <a:gd name="csX13" fmla="*/ 4333677 w 8302831"/>
                  <a:gd name="csY13" fmla="*/ 567235 h 3354999"/>
                  <a:gd name="csX14" fmla="*/ 4748346 w 8302831"/>
                  <a:gd name="csY14" fmla="*/ 131301 h 3354999"/>
                  <a:gd name="csX15" fmla="*/ 5333137 w 8302831"/>
                  <a:gd name="csY15" fmla="*/ 67504 h 3354999"/>
                  <a:gd name="csX16" fmla="*/ 5609584 w 8302831"/>
                  <a:gd name="csY16" fmla="*/ 322686 h 3354999"/>
                  <a:gd name="csX17" fmla="*/ 5790337 w 8302831"/>
                  <a:gd name="csY17" fmla="*/ 67505 h 3354999"/>
                  <a:gd name="csX18" fmla="*/ 5971090 w 8302831"/>
                  <a:gd name="csY18" fmla="*/ 24974 h 3354999"/>
                  <a:gd name="csX19" fmla="*/ 6534616 w 8302831"/>
                  <a:gd name="csY19" fmla="*/ 56872 h 3354999"/>
                  <a:gd name="csX20" fmla="*/ 6811062 w 8302831"/>
                  <a:gd name="csY20" fmla="*/ 322686 h 3354999"/>
                  <a:gd name="csX21" fmla="*/ 7130040 w 8302831"/>
                  <a:gd name="csY21" fmla="*/ 35607 h 3354999"/>
                  <a:gd name="csX22" fmla="*/ 7927481 w 8302831"/>
                  <a:gd name="csY22" fmla="*/ 14342 h 3354999"/>
                  <a:gd name="csX0" fmla="*/ 7552878 w 8143529"/>
                  <a:gd name="csY0" fmla="*/ 2878462 h 3354999"/>
                  <a:gd name="csX1" fmla="*/ 7590919 w 8143529"/>
                  <a:gd name="csY1" fmla="*/ 2855939 h 3354999"/>
                  <a:gd name="csX2" fmla="*/ 554173 w 8143529"/>
                  <a:gd name="csY2" fmla="*/ 3274431 h 3354999"/>
                  <a:gd name="csX3" fmla="*/ 178 w 8143529"/>
                  <a:gd name="csY3" fmla="*/ 431265 h 3354999"/>
                  <a:gd name="csX4" fmla="*/ 623100 w 8143529"/>
                  <a:gd name="csY4" fmla="*/ 1449737 h 3354999"/>
                  <a:gd name="csX5" fmla="*/ 910179 w 8143529"/>
                  <a:gd name="csY5" fmla="*/ 769253 h 3354999"/>
                  <a:gd name="csX6" fmla="*/ 1420542 w 8143529"/>
                  <a:gd name="csY6" fmla="*/ 1439104 h 3354999"/>
                  <a:gd name="csX7" fmla="*/ 1601295 w 8143529"/>
                  <a:gd name="csY7" fmla="*/ 747988 h 3354999"/>
                  <a:gd name="csX8" fmla="*/ 2069128 w 8143529"/>
                  <a:gd name="csY8" fmla="*/ 1694286 h 3354999"/>
                  <a:gd name="csX9" fmla="*/ 2356207 w 8143529"/>
                  <a:gd name="csY9" fmla="*/ 684193 h 3354999"/>
                  <a:gd name="csX10" fmla="*/ 2898467 w 8143529"/>
                  <a:gd name="csY10" fmla="*/ 1003169 h 3354999"/>
                  <a:gd name="csX11" fmla="*/ 3259974 w 8143529"/>
                  <a:gd name="csY11" fmla="*/ 694825 h 3354999"/>
                  <a:gd name="csX12" fmla="*/ 3770337 w 8143529"/>
                  <a:gd name="csY12" fmla="*/ 1003170 h 3354999"/>
                  <a:gd name="csX13" fmla="*/ 4174375 w 8143529"/>
                  <a:gd name="csY13" fmla="*/ 567235 h 3354999"/>
                  <a:gd name="csX14" fmla="*/ 4589044 w 8143529"/>
                  <a:gd name="csY14" fmla="*/ 131301 h 3354999"/>
                  <a:gd name="csX15" fmla="*/ 5173835 w 8143529"/>
                  <a:gd name="csY15" fmla="*/ 67504 h 3354999"/>
                  <a:gd name="csX16" fmla="*/ 5450282 w 8143529"/>
                  <a:gd name="csY16" fmla="*/ 322686 h 3354999"/>
                  <a:gd name="csX17" fmla="*/ 5631035 w 8143529"/>
                  <a:gd name="csY17" fmla="*/ 67505 h 3354999"/>
                  <a:gd name="csX18" fmla="*/ 5811788 w 8143529"/>
                  <a:gd name="csY18" fmla="*/ 24974 h 3354999"/>
                  <a:gd name="csX19" fmla="*/ 6375314 w 8143529"/>
                  <a:gd name="csY19" fmla="*/ 56872 h 3354999"/>
                  <a:gd name="csX20" fmla="*/ 6651760 w 8143529"/>
                  <a:gd name="csY20" fmla="*/ 322686 h 3354999"/>
                  <a:gd name="csX21" fmla="*/ 6970738 w 8143529"/>
                  <a:gd name="csY21" fmla="*/ 35607 h 3354999"/>
                  <a:gd name="csX22" fmla="*/ 7768179 w 8143529"/>
                  <a:gd name="csY22" fmla="*/ 14342 h 3354999"/>
                  <a:gd name="csX0" fmla="*/ 7552878 w 8143529"/>
                  <a:gd name="csY0" fmla="*/ 2878462 h 3294663"/>
                  <a:gd name="csX1" fmla="*/ 7590919 w 8143529"/>
                  <a:gd name="csY1" fmla="*/ 2855939 h 3294663"/>
                  <a:gd name="csX2" fmla="*/ 554173 w 8143529"/>
                  <a:gd name="csY2" fmla="*/ 3274431 h 3294663"/>
                  <a:gd name="csX3" fmla="*/ 178 w 8143529"/>
                  <a:gd name="csY3" fmla="*/ 431265 h 3294663"/>
                  <a:gd name="csX4" fmla="*/ 623100 w 8143529"/>
                  <a:gd name="csY4" fmla="*/ 1449737 h 3294663"/>
                  <a:gd name="csX5" fmla="*/ 910179 w 8143529"/>
                  <a:gd name="csY5" fmla="*/ 769253 h 3294663"/>
                  <a:gd name="csX6" fmla="*/ 1420542 w 8143529"/>
                  <a:gd name="csY6" fmla="*/ 1439104 h 3294663"/>
                  <a:gd name="csX7" fmla="*/ 1601295 w 8143529"/>
                  <a:gd name="csY7" fmla="*/ 747988 h 3294663"/>
                  <a:gd name="csX8" fmla="*/ 2069128 w 8143529"/>
                  <a:gd name="csY8" fmla="*/ 1694286 h 3294663"/>
                  <a:gd name="csX9" fmla="*/ 2356207 w 8143529"/>
                  <a:gd name="csY9" fmla="*/ 684193 h 3294663"/>
                  <a:gd name="csX10" fmla="*/ 2898467 w 8143529"/>
                  <a:gd name="csY10" fmla="*/ 1003169 h 3294663"/>
                  <a:gd name="csX11" fmla="*/ 3259974 w 8143529"/>
                  <a:gd name="csY11" fmla="*/ 694825 h 3294663"/>
                  <a:gd name="csX12" fmla="*/ 3770337 w 8143529"/>
                  <a:gd name="csY12" fmla="*/ 1003170 h 3294663"/>
                  <a:gd name="csX13" fmla="*/ 4174375 w 8143529"/>
                  <a:gd name="csY13" fmla="*/ 567235 h 3294663"/>
                  <a:gd name="csX14" fmla="*/ 4589044 w 8143529"/>
                  <a:gd name="csY14" fmla="*/ 131301 h 3294663"/>
                  <a:gd name="csX15" fmla="*/ 5173835 w 8143529"/>
                  <a:gd name="csY15" fmla="*/ 67504 h 3294663"/>
                  <a:gd name="csX16" fmla="*/ 5450282 w 8143529"/>
                  <a:gd name="csY16" fmla="*/ 322686 h 3294663"/>
                  <a:gd name="csX17" fmla="*/ 5631035 w 8143529"/>
                  <a:gd name="csY17" fmla="*/ 67505 h 3294663"/>
                  <a:gd name="csX18" fmla="*/ 5811788 w 8143529"/>
                  <a:gd name="csY18" fmla="*/ 24974 h 3294663"/>
                  <a:gd name="csX19" fmla="*/ 6375314 w 8143529"/>
                  <a:gd name="csY19" fmla="*/ 56872 h 3294663"/>
                  <a:gd name="csX20" fmla="*/ 6651760 w 8143529"/>
                  <a:gd name="csY20" fmla="*/ 322686 h 3294663"/>
                  <a:gd name="csX21" fmla="*/ 6970738 w 8143529"/>
                  <a:gd name="csY21" fmla="*/ 35607 h 3294663"/>
                  <a:gd name="csX22" fmla="*/ 7768179 w 8143529"/>
                  <a:gd name="csY22" fmla="*/ 14342 h 3294663"/>
                  <a:gd name="csX0" fmla="*/ 7574546 w 8165197"/>
                  <a:gd name="csY0" fmla="*/ 2878462 h 3276057"/>
                  <a:gd name="csX1" fmla="*/ 7612587 w 8165197"/>
                  <a:gd name="csY1" fmla="*/ 2855939 h 3276057"/>
                  <a:gd name="csX2" fmla="*/ 138097 w 8165197"/>
                  <a:gd name="csY2" fmla="*/ 3254976 h 3276057"/>
                  <a:gd name="csX3" fmla="*/ 21846 w 8165197"/>
                  <a:gd name="csY3" fmla="*/ 431265 h 3276057"/>
                  <a:gd name="csX4" fmla="*/ 644768 w 8165197"/>
                  <a:gd name="csY4" fmla="*/ 1449737 h 3276057"/>
                  <a:gd name="csX5" fmla="*/ 931847 w 8165197"/>
                  <a:gd name="csY5" fmla="*/ 769253 h 3276057"/>
                  <a:gd name="csX6" fmla="*/ 1442210 w 8165197"/>
                  <a:gd name="csY6" fmla="*/ 1439104 h 3276057"/>
                  <a:gd name="csX7" fmla="*/ 1622963 w 8165197"/>
                  <a:gd name="csY7" fmla="*/ 747988 h 3276057"/>
                  <a:gd name="csX8" fmla="*/ 2090796 w 8165197"/>
                  <a:gd name="csY8" fmla="*/ 1694286 h 3276057"/>
                  <a:gd name="csX9" fmla="*/ 2377875 w 8165197"/>
                  <a:gd name="csY9" fmla="*/ 684193 h 3276057"/>
                  <a:gd name="csX10" fmla="*/ 2920135 w 8165197"/>
                  <a:gd name="csY10" fmla="*/ 1003169 h 3276057"/>
                  <a:gd name="csX11" fmla="*/ 3281642 w 8165197"/>
                  <a:gd name="csY11" fmla="*/ 694825 h 3276057"/>
                  <a:gd name="csX12" fmla="*/ 3792005 w 8165197"/>
                  <a:gd name="csY12" fmla="*/ 1003170 h 3276057"/>
                  <a:gd name="csX13" fmla="*/ 4196043 w 8165197"/>
                  <a:gd name="csY13" fmla="*/ 567235 h 3276057"/>
                  <a:gd name="csX14" fmla="*/ 4610712 w 8165197"/>
                  <a:gd name="csY14" fmla="*/ 131301 h 3276057"/>
                  <a:gd name="csX15" fmla="*/ 5195503 w 8165197"/>
                  <a:gd name="csY15" fmla="*/ 67504 h 3276057"/>
                  <a:gd name="csX16" fmla="*/ 5471950 w 8165197"/>
                  <a:gd name="csY16" fmla="*/ 322686 h 3276057"/>
                  <a:gd name="csX17" fmla="*/ 5652703 w 8165197"/>
                  <a:gd name="csY17" fmla="*/ 67505 h 3276057"/>
                  <a:gd name="csX18" fmla="*/ 5833456 w 8165197"/>
                  <a:gd name="csY18" fmla="*/ 24974 h 3276057"/>
                  <a:gd name="csX19" fmla="*/ 6396982 w 8165197"/>
                  <a:gd name="csY19" fmla="*/ 56872 h 3276057"/>
                  <a:gd name="csX20" fmla="*/ 6673428 w 8165197"/>
                  <a:gd name="csY20" fmla="*/ 322686 h 3276057"/>
                  <a:gd name="csX21" fmla="*/ 6992406 w 8165197"/>
                  <a:gd name="csY21" fmla="*/ 35607 h 3276057"/>
                  <a:gd name="csX22" fmla="*/ 7789847 w 8165197"/>
                  <a:gd name="csY22" fmla="*/ 14342 h 3276057"/>
                  <a:gd name="csX0" fmla="*/ 7574546 w 8165197"/>
                  <a:gd name="csY0" fmla="*/ 2878462 h 3255081"/>
                  <a:gd name="csX1" fmla="*/ 7612587 w 8165197"/>
                  <a:gd name="csY1" fmla="*/ 2855939 h 3255081"/>
                  <a:gd name="csX2" fmla="*/ 138097 w 8165197"/>
                  <a:gd name="csY2" fmla="*/ 3254976 h 3255081"/>
                  <a:gd name="csX3" fmla="*/ 21846 w 8165197"/>
                  <a:gd name="csY3" fmla="*/ 431265 h 3255081"/>
                  <a:gd name="csX4" fmla="*/ 644768 w 8165197"/>
                  <a:gd name="csY4" fmla="*/ 1449737 h 3255081"/>
                  <a:gd name="csX5" fmla="*/ 931847 w 8165197"/>
                  <a:gd name="csY5" fmla="*/ 769253 h 3255081"/>
                  <a:gd name="csX6" fmla="*/ 1442210 w 8165197"/>
                  <a:gd name="csY6" fmla="*/ 1439104 h 3255081"/>
                  <a:gd name="csX7" fmla="*/ 1622963 w 8165197"/>
                  <a:gd name="csY7" fmla="*/ 747988 h 3255081"/>
                  <a:gd name="csX8" fmla="*/ 2090796 w 8165197"/>
                  <a:gd name="csY8" fmla="*/ 1694286 h 3255081"/>
                  <a:gd name="csX9" fmla="*/ 2377875 w 8165197"/>
                  <a:gd name="csY9" fmla="*/ 684193 h 3255081"/>
                  <a:gd name="csX10" fmla="*/ 2920135 w 8165197"/>
                  <a:gd name="csY10" fmla="*/ 1003169 h 3255081"/>
                  <a:gd name="csX11" fmla="*/ 3281642 w 8165197"/>
                  <a:gd name="csY11" fmla="*/ 694825 h 3255081"/>
                  <a:gd name="csX12" fmla="*/ 3792005 w 8165197"/>
                  <a:gd name="csY12" fmla="*/ 1003170 h 3255081"/>
                  <a:gd name="csX13" fmla="*/ 4196043 w 8165197"/>
                  <a:gd name="csY13" fmla="*/ 567235 h 3255081"/>
                  <a:gd name="csX14" fmla="*/ 4610712 w 8165197"/>
                  <a:gd name="csY14" fmla="*/ 131301 h 3255081"/>
                  <a:gd name="csX15" fmla="*/ 5195503 w 8165197"/>
                  <a:gd name="csY15" fmla="*/ 67504 h 3255081"/>
                  <a:gd name="csX16" fmla="*/ 5471950 w 8165197"/>
                  <a:gd name="csY16" fmla="*/ 322686 h 3255081"/>
                  <a:gd name="csX17" fmla="*/ 5652703 w 8165197"/>
                  <a:gd name="csY17" fmla="*/ 67505 h 3255081"/>
                  <a:gd name="csX18" fmla="*/ 5833456 w 8165197"/>
                  <a:gd name="csY18" fmla="*/ 24974 h 3255081"/>
                  <a:gd name="csX19" fmla="*/ 6396982 w 8165197"/>
                  <a:gd name="csY19" fmla="*/ 56872 h 3255081"/>
                  <a:gd name="csX20" fmla="*/ 6673428 w 8165197"/>
                  <a:gd name="csY20" fmla="*/ 322686 h 3255081"/>
                  <a:gd name="csX21" fmla="*/ 6992406 w 8165197"/>
                  <a:gd name="csY21" fmla="*/ 35607 h 3255081"/>
                  <a:gd name="csX22" fmla="*/ 7789847 w 8165197"/>
                  <a:gd name="csY22" fmla="*/ 14342 h 3255081"/>
                  <a:gd name="csX0" fmla="*/ 7574546 w 8165197"/>
                  <a:gd name="csY0" fmla="*/ 2878462 h 3255081"/>
                  <a:gd name="csX1" fmla="*/ 7612587 w 8165197"/>
                  <a:gd name="csY1" fmla="*/ 2855939 h 3255081"/>
                  <a:gd name="csX2" fmla="*/ 138097 w 8165197"/>
                  <a:gd name="csY2" fmla="*/ 3254976 h 3255081"/>
                  <a:gd name="csX3" fmla="*/ 21846 w 8165197"/>
                  <a:gd name="csY3" fmla="*/ 431265 h 3255081"/>
                  <a:gd name="csX4" fmla="*/ 644768 w 8165197"/>
                  <a:gd name="csY4" fmla="*/ 1449737 h 3255081"/>
                  <a:gd name="csX5" fmla="*/ 931847 w 8165197"/>
                  <a:gd name="csY5" fmla="*/ 769253 h 3255081"/>
                  <a:gd name="csX6" fmla="*/ 1442210 w 8165197"/>
                  <a:gd name="csY6" fmla="*/ 1439104 h 3255081"/>
                  <a:gd name="csX7" fmla="*/ 1622963 w 8165197"/>
                  <a:gd name="csY7" fmla="*/ 747988 h 3255081"/>
                  <a:gd name="csX8" fmla="*/ 2090796 w 8165197"/>
                  <a:gd name="csY8" fmla="*/ 1694286 h 3255081"/>
                  <a:gd name="csX9" fmla="*/ 2377875 w 8165197"/>
                  <a:gd name="csY9" fmla="*/ 684193 h 3255081"/>
                  <a:gd name="csX10" fmla="*/ 2920135 w 8165197"/>
                  <a:gd name="csY10" fmla="*/ 1003169 h 3255081"/>
                  <a:gd name="csX11" fmla="*/ 3281642 w 8165197"/>
                  <a:gd name="csY11" fmla="*/ 694825 h 3255081"/>
                  <a:gd name="csX12" fmla="*/ 3792005 w 8165197"/>
                  <a:gd name="csY12" fmla="*/ 1003170 h 3255081"/>
                  <a:gd name="csX13" fmla="*/ 4196043 w 8165197"/>
                  <a:gd name="csY13" fmla="*/ 567235 h 3255081"/>
                  <a:gd name="csX14" fmla="*/ 4610712 w 8165197"/>
                  <a:gd name="csY14" fmla="*/ 131301 h 3255081"/>
                  <a:gd name="csX15" fmla="*/ 5195503 w 8165197"/>
                  <a:gd name="csY15" fmla="*/ 67504 h 3255081"/>
                  <a:gd name="csX16" fmla="*/ 5471950 w 8165197"/>
                  <a:gd name="csY16" fmla="*/ 322686 h 3255081"/>
                  <a:gd name="csX17" fmla="*/ 5652703 w 8165197"/>
                  <a:gd name="csY17" fmla="*/ 67505 h 3255081"/>
                  <a:gd name="csX18" fmla="*/ 5833456 w 8165197"/>
                  <a:gd name="csY18" fmla="*/ 24974 h 3255081"/>
                  <a:gd name="csX19" fmla="*/ 6396982 w 8165197"/>
                  <a:gd name="csY19" fmla="*/ 56872 h 3255081"/>
                  <a:gd name="csX20" fmla="*/ 6673428 w 8165197"/>
                  <a:gd name="csY20" fmla="*/ 322686 h 3255081"/>
                  <a:gd name="csX21" fmla="*/ 6992406 w 8165197"/>
                  <a:gd name="csY21" fmla="*/ 35607 h 3255081"/>
                  <a:gd name="csX22" fmla="*/ 7789847 w 8165197"/>
                  <a:gd name="csY22" fmla="*/ 14342 h 3255081"/>
                  <a:gd name="csX0" fmla="*/ 7554245 w 8144896"/>
                  <a:gd name="csY0" fmla="*/ 2878462 h 3255081"/>
                  <a:gd name="csX1" fmla="*/ 7592286 w 8144896"/>
                  <a:gd name="csY1" fmla="*/ 2855939 h 3255081"/>
                  <a:gd name="csX2" fmla="*/ 117796 w 8144896"/>
                  <a:gd name="csY2" fmla="*/ 3254976 h 3255081"/>
                  <a:gd name="csX3" fmla="*/ 1545 w 8144896"/>
                  <a:gd name="csY3" fmla="*/ 431265 h 3255081"/>
                  <a:gd name="csX4" fmla="*/ 624467 w 8144896"/>
                  <a:gd name="csY4" fmla="*/ 1449737 h 3255081"/>
                  <a:gd name="csX5" fmla="*/ 911546 w 8144896"/>
                  <a:gd name="csY5" fmla="*/ 769253 h 3255081"/>
                  <a:gd name="csX6" fmla="*/ 1421909 w 8144896"/>
                  <a:gd name="csY6" fmla="*/ 1439104 h 3255081"/>
                  <a:gd name="csX7" fmla="*/ 1602662 w 8144896"/>
                  <a:gd name="csY7" fmla="*/ 747988 h 3255081"/>
                  <a:gd name="csX8" fmla="*/ 2070495 w 8144896"/>
                  <a:gd name="csY8" fmla="*/ 1694286 h 3255081"/>
                  <a:gd name="csX9" fmla="*/ 2357574 w 8144896"/>
                  <a:gd name="csY9" fmla="*/ 684193 h 3255081"/>
                  <a:gd name="csX10" fmla="*/ 2899834 w 8144896"/>
                  <a:gd name="csY10" fmla="*/ 1003169 h 3255081"/>
                  <a:gd name="csX11" fmla="*/ 3261341 w 8144896"/>
                  <a:gd name="csY11" fmla="*/ 694825 h 3255081"/>
                  <a:gd name="csX12" fmla="*/ 3771704 w 8144896"/>
                  <a:gd name="csY12" fmla="*/ 1003170 h 3255081"/>
                  <a:gd name="csX13" fmla="*/ 4175742 w 8144896"/>
                  <a:gd name="csY13" fmla="*/ 567235 h 3255081"/>
                  <a:gd name="csX14" fmla="*/ 4590411 w 8144896"/>
                  <a:gd name="csY14" fmla="*/ 131301 h 3255081"/>
                  <a:gd name="csX15" fmla="*/ 5175202 w 8144896"/>
                  <a:gd name="csY15" fmla="*/ 67504 h 3255081"/>
                  <a:gd name="csX16" fmla="*/ 5451649 w 8144896"/>
                  <a:gd name="csY16" fmla="*/ 322686 h 3255081"/>
                  <a:gd name="csX17" fmla="*/ 5632402 w 8144896"/>
                  <a:gd name="csY17" fmla="*/ 67505 h 3255081"/>
                  <a:gd name="csX18" fmla="*/ 5813155 w 8144896"/>
                  <a:gd name="csY18" fmla="*/ 24974 h 3255081"/>
                  <a:gd name="csX19" fmla="*/ 6376681 w 8144896"/>
                  <a:gd name="csY19" fmla="*/ 56872 h 3255081"/>
                  <a:gd name="csX20" fmla="*/ 6653127 w 8144896"/>
                  <a:gd name="csY20" fmla="*/ 322686 h 3255081"/>
                  <a:gd name="csX21" fmla="*/ 6972105 w 8144896"/>
                  <a:gd name="csY21" fmla="*/ 35607 h 3255081"/>
                  <a:gd name="csX22" fmla="*/ 7769546 w 8144896"/>
                  <a:gd name="csY22" fmla="*/ 14342 h 3255081"/>
                  <a:gd name="csX0" fmla="*/ 7554902 w 8145553"/>
                  <a:gd name="csY0" fmla="*/ 2878462 h 3245357"/>
                  <a:gd name="csX1" fmla="*/ 7592943 w 8145553"/>
                  <a:gd name="csY1" fmla="*/ 2855939 h 3245357"/>
                  <a:gd name="csX2" fmla="*/ 79542 w 8145553"/>
                  <a:gd name="csY2" fmla="*/ 3245248 h 3245357"/>
                  <a:gd name="csX3" fmla="*/ 2202 w 8145553"/>
                  <a:gd name="csY3" fmla="*/ 431265 h 3245357"/>
                  <a:gd name="csX4" fmla="*/ 625124 w 8145553"/>
                  <a:gd name="csY4" fmla="*/ 1449737 h 3245357"/>
                  <a:gd name="csX5" fmla="*/ 912203 w 8145553"/>
                  <a:gd name="csY5" fmla="*/ 769253 h 3245357"/>
                  <a:gd name="csX6" fmla="*/ 1422566 w 8145553"/>
                  <a:gd name="csY6" fmla="*/ 1439104 h 3245357"/>
                  <a:gd name="csX7" fmla="*/ 1603319 w 8145553"/>
                  <a:gd name="csY7" fmla="*/ 747988 h 3245357"/>
                  <a:gd name="csX8" fmla="*/ 2071152 w 8145553"/>
                  <a:gd name="csY8" fmla="*/ 1694286 h 3245357"/>
                  <a:gd name="csX9" fmla="*/ 2358231 w 8145553"/>
                  <a:gd name="csY9" fmla="*/ 684193 h 3245357"/>
                  <a:gd name="csX10" fmla="*/ 2900491 w 8145553"/>
                  <a:gd name="csY10" fmla="*/ 1003169 h 3245357"/>
                  <a:gd name="csX11" fmla="*/ 3261998 w 8145553"/>
                  <a:gd name="csY11" fmla="*/ 694825 h 3245357"/>
                  <a:gd name="csX12" fmla="*/ 3772361 w 8145553"/>
                  <a:gd name="csY12" fmla="*/ 1003170 h 3245357"/>
                  <a:gd name="csX13" fmla="*/ 4176399 w 8145553"/>
                  <a:gd name="csY13" fmla="*/ 567235 h 3245357"/>
                  <a:gd name="csX14" fmla="*/ 4591068 w 8145553"/>
                  <a:gd name="csY14" fmla="*/ 131301 h 3245357"/>
                  <a:gd name="csX15" fmla="*/ 5175859 w 8145553"/>
                  <a:gd name="csY15" fmla="*/ 67504 h 3245357"/>
                  <a:gd name="csX16" fmla="*/ 5452306 w 8145553"/>
                  <a:gd name="csY16" fmla="*/ 322686 h 3245357"/>
                  <a:gd name="csX17" fmla="*/ 5633059 w 8145553"/>
                  <a:gd name="csY17" fmla="*/ 67505 h 3245357"/>
                  <a:gd name="csX18" fmla="*/ 5813812 w 8145553"/>
                  <a:gd name="csY18" fmla="*/ 24974 h 3245357"/>
                  <a:gd name="csX19" fmla="*/ 6377338 w 8145553"/>
                  <a:gd name="csY19" fmla="*/ 56872 h 3245357"/>
                  <a:gd name="csX20" fmla="*/ 6653784 w 8145553"/>
                  <a:gd name="csY20" fmla="*/ 322686 h 3245357"/>
                  <a:gd name="csX21" fmla="*/ 6972762 w 8145553"/>
                  <a:gd name="csY21" fmla="*/ 35607 h 3245357"/>
                  <a:gd name="csX22" fmla="*/ 7770203 w 8145553"/>
                  <a:gd name="csY22" fmla="*/ 14342 h 3245357"/>
                  <a:gd name="csX0" fmla="*/ 7554902 w 8145553"/>
                  <a:gd name="csY0" fmla="*/ 2878462 h 3245667"/>
                  <a:gd name="csX1" fmla="*/ 7592943 w 8145553"/>
                  <a:gd name="csY1" fmla="*/ 3050492 h 3245667"/>
                  <a:gd name="csX2" fmla="*/ 79542 w 8145553"/>
                  <a:gd name="csY2" fmla="*/ 3245248 h 3245667"/>
                  <a:gd name="csX3" fmla="*/ 2202 w 8145553"/>
                  <a:gd name="csY3" fmla="*/ 431265 h 3245667"/>
                  <a:gd name="csX4" fmla="*/ 625124 w 8145553"/>
                  <a:gd name="csY4" fmla="*/ 1449737 h 3245667"/>
                  <a:gd name="csX5" fmla="*/ 912203 w 8145553"/>
                  <a:gd name="csY5" fmla="*/ 769253 h 3245667"/>
                  <a:gd name="csX6" fmla="*/ 1422566 w 8145553"/>
                  <a:gd name="csY6" fmla="*/ 1439104 h 3245667"/>
                  <a:gd name="csX7" fmla="*/ 1603319 w 8145553"/>
                  <a:gd name="csY7" fmla="*/ 747988 h 3245667"/>
                  <a:gd name="csX8" fmla="*/ 2071152 w 8145553"/>
                  <a:gd name="csY8" fmla="*/ 1694286 h 3245667"/>
                  <a:gd name="csX9" fmla="*/ 2358231 w 8145553"/>
                  <a:gd name="csY9" fmla="*/ 684193 h 3245667"/>
                  <a:gd name="csX10" fmla="*/ 2900491 w 8145553"/>
                  <a:gd name="csY10" fmla="*/ 1003169 h 3245667"/>
                  <a:gd name="csX11" fmla="*/ 3261998 w 8145553"/>
                  <a:gd name="csY11" fmla="*/ 694825 h 3245667"/>
                  <a:gd name="csX12" fmla="*/ 3772361 w 8145553"/>
                  <a:gd name="csY12" fmla="*/ 1003170 h 3245667"/>
                  <a:gd name="csX13" fmla="*/ 4176399 w 8145553"/>
                  <a:gd name="csY13" fmla="*/ 567235 h 3245667"/>
                  <a:gd name="csX14" fmla="*/ 4591068 w 8145553"/>
                  <a:gd name="csY14" fmla="*/ 131301 h 3245667"/>
                  <a:gd name="csX15" fmla="*/ 5175859 w 8145553"/>
                  <a:gd name="csY15" fmla="*/ 67504 h 3245667"/>
                  <a:gd name="csX16" fmla="*/ 5452306 w 8145553"/>
                  <a:gd name="csY16" fmla="*/ 322686 h 3245667"/>
                  <a:gd name="csX17" fmla="*/ 5633059 w 8145553"/>
                  <a:gd name="csY17" fmla="*/ 67505 h 3245667"/>
                  <a:gd name="csX18" fmla="*/ 5813812 w 8145553"/>
                  <a:gd name="csY18" fmla="*/ 24974 h 3245667"/>
                  <a:gd name="csX19" fmla="*/ 6377338 w 8145553"/>
                  <a:gd name="csY19" fmla="*/ 56872 h 3245667"/>
                  <a:gd name="csX20" fmla="*/ 6653784 w 8145553"/>
                  <a:gd name="csY20" fmla="*/ 322686 h 3245667"/>
                  <a:gd name="csX21" fmla="*/ 6972762 w 8145553"/>
                  <a:gd name="csY21" fmla="*/ 35607 h 3245667"/>
                  <a:gd name="csX22" fmla="*/ 7770203 w 8145553"/>
                  <a:gd name="csY22" fmla="*/ 14342 h 3245667"/>
                  <a:gd name="csX0" fmla="*/ 7788366 w 8211101"/>
                  <a:gd name="csY0" fmla="*/ 18531 h 3245667"/>
                  <a:gd name="csX1" fmla="*/ 7592943 w 8211101"/>
                  <a:gd name="csY1" fmla="*/ 3050492 h 3245667"/>
                  <a:gd name="csX2" fmla="*/ 79542 w 8211101"/>
                  <a:gd name="csY2" fmla="*/ 3245248 h 3245667"/>
                  <a:gd name="csX3" fmla="*/ 2202 w 8211101"/>
                  <a:gd name="csY3" fmla="*/ 431265 h 3245667"/>
                  <a:gd name="csX4" fmla="*/ 625124 w 8211101"/>
                  <a:gd name="csY4" fmla="*/ 1449737 h 3245667"/>
                  <a:gd name="csX5" fmla="*/ 912203 w 8211101"/>
                  <a:gd name="csY5" fmla="*/ 769253 h 3245667"/>
                  <a:gd name="csX6" fmla="*/ 1422566 w 8211101"/>
                  <a:gd name="csY6" fmla="*/ 1439104 h 3245667"/>
                  <a:gd name="csX7" fmla="*/ 1603319 w 8211101"/>
                  <a:gd name="csY7" fmla="*/ 747988 h 3245667"/>
                  <a:gd name="csX8" fmla="*/ 2071152 w 8211101"/>
                  <a:gd name="csY8" fmla="*/ 1694286 h 3245667"/>
                  <a:gd name="csX9" fmla="*/ 2358231 w 8211101"/>
                  <a:gd name="csY9" fmla="*/ 684193 h 3245667"/>
                  <a:gd name="csX10" fmla="*/ 2900491 w 8211101"/>
                  <a:gd name="csY10" fmla="*/ 1003169 h 3245667"/>
                  <a:gd name="csX11" fmla="*/ 3261998 w 8211101"/>
                  <a:gd name="csY11" fmla="*/ 694825 h 3245667"/>
                  <a:gd name="csX12" fmla="*/ 3772361 w 8211101"/>
                  <a:gd name="csY12" fmla="*/ 1003170 h 3245667"/>
                  <a:gd name="csX13" fmla="*/ 4176399 w 8211101"/>
                  <a:gd name="csY13" fmla="*/ 567235 h 3245667"/>
                  <a:gd name="csX14" fmla="*/ 4591068 w 8211101"/>
                  <a:gd name="csY14" fmla="*/ 131301 h 3245667"/>
                  <a:gd name="csX15" fmla="*/ 5175859 w 8211101"/>
                  <a:gd name="csY15" fmla="*/ 67504 h 3245667"/>
                  <a:gd name="csX16" fmla="*/ 5452306 w 8211101"/>
                  <a:gd name="csY16" fmla="*/ 322686 h 3245667"/>
                  <a:gd name="csX17" fmla="*/ 5633059 w 8211101"/>
                  <a:gd name="csY17" fmla="*/ 67505 h 3245667"/>
                  <a:gd name="csX18" fmla="*/ 5813812 w 8211101"/>
                  <a:gd name="csY18" fmla="*/ 24974 h 3245667"/>
                  <a:gd name="csX19" fmla="*/ 6377338 w 8211101"/>
                  <a:gd name="csY19" fmla="*/ 56872 h 3245667"/>
                  <a:gd name="csX20" fmla="*/ 6653784 w 8211101"/>
                  <a:gd name="csY20" fmla="*/ 322686 h 3245667"/>
                  <a:gd name="csX21" fmla="*/ 6972762 w 8211101"/>
                  <a:gd name="csY21" fmla="*/ 35607 h 3245667"/>
                  <a:gd name="csX22" fmla="*/ 7770203 w 8211101"/>
                  <a:gd name="csY22" fmla="*/ 14342 h 3245667"/>
                  <a:gd name="csX0" fmla="*/ 7788366 w 8211101"/>
                  <a:gd name="csY0" fmla="*/ 18531 h 3245667"/>
                  <a:gd name="csX1" fmla="*/ 7592943 w 8211101"/>
                  <a:gd name="csY1" fmla="*/ 3050492 h 3245667"/>
                  <a:gd name="csX2" fmla="*/ 79542 w 8211101"/>
                  <a:gd name="csY2" fmla="*/ 3245248 h 3245667"/>
                  <a:gd name="csX3" fmla="*/ 2202 w 8211101"/>
                  <a:gd name="csY3" fmla="*/ 431265 h 3245667"/>
                  <a:gd name="csX4" fmla="*/ 625124 w 8211101"/>
                  <a:gd name="csY4" fmla="*/ 1449737 h 3245667"/>
                  <a:gd name="csX5" fmla="*/ 912203 w 8211101"/>
                  <a:gd name="csY5" fmla="*/ 769253 h 3245667"/>
                  <a:gd name="csX6" fmla="*/ 1422566 w 8211101"/>
                  <a:gd name="csY6" fmla="*/ 1439104 h 3245667"/>
                  <a:gd name="csX7" fmla="*/ 1603319 w 8211101"/>
                  <a:gd name="csY7" fmla="*/ 747988 h 3245667"/>
                  <a:gd name="csX8" fmla="*/ 2071152 w 8211101"/>
                  <a:gd name="csY8" fmla="*/ 1694286 h 3245667"/>
                  <a:gd name="csX9" fmla="*/ 2358231 w 8211101"/>
                  <a:gd name="csY9" fmla="*/ 684193 h 3245667"/>
                  <a:gd name="csX10" fmla="*/ 2900491 w 8211101"/>
                  <a:gd name="csY10" fmla="*/ 1003169 h 3245667"/>
                  <a:gd name="csX11" fmla="*/ 3261998 w 8211101"/>
                  <a:gd name="csY11" fmla="*/ 694825 h 3245667"/>
                  <a:gd name="csX12" fmla="*/ 3772361 w 8211101"/>
                  <a:gd name="csY12" fmla="*/ 1003170 h 3245667"/>
                  <a:gd name="csX13" fmla="*/ 4176399 w 8211101"/>
                  <a:gd name="csY13" fmla="*/ 567235 h 3245667"/>
                  <a:gd name="csX14" fmla="*/ 4591068 w 8211101"/>
                  <a:gd name="csY14" fmla="*/ 131301 h 3245667"/>
                  <a:gd name="csX15" fmla="*/ 5175859 w 8211101"/>
                  <a:gd name="csY15" fmla="*/ 67504 h 3245667"/>
                  <a:gd name="csX16" fmla="*/ 5452306 w 8211101"/>
                  <a:gd name="csY16" fmla="*/ 322686 h 3245667"/>
                  <a:gd name="csX17" fmla="*/ 5633059 w 8211101"/>
                  <a:gd name="csY17" fmla="*/ 67505 h 3245667"/>
                  <a:gd name="csX18" fmla="*/ 5813812 w 8211101"/>
                  <a:gd name="csY18" fmla="*/ 24974 h 3245667"/>
                  <a:gd name="csX19" fmla="*/ 6377338 w 8211101"/>
                  <a:gd name="csY19" fmla="*/ 56872 h 3245667"/>
                  <a:gd name="csX20" fmla="*/ 6653784 w 8211101"/>
                  <a:gd name="csY20" fmla="*/ 322686 h 3245667"/>
                  <a:gd name="csX21" fmla="*/ 6972762 w 8211101"/>
                  <a:gd name="csY21" fmla="*/ 35607 h 3245667"/>
                  <a:gd name="csX22" fmla="*/ 7770203 w 8211101"/>
                  <a:gd name="csY22" fmla="*/ 14342 h 3245667"/>
                  <a:gd name="csX0" fmla="*/ 7788366 w 8211101"/>
                  <a:gd name="csY0" fmla="*/ 4189 h 3231325"/>
                  <a:gd name="csX1" fmla="*/ 7592943 w 8211101"/>
                  <a:gd name="csY1" fmla="*/ 3036150 h 3231325"/>
                  <a:gd name="csX2" fmla="*/ 79542 w 8211101"/>
                  <a:gd name="csY2" fmla="*/ 3230906 h 3231325"/>
                  <a:gd name="csX3" fmla="*/ 2202 w 8211101"/>
                  <a:gd name="csY3" fmla="*/ 416923 h 3231325"/>
                  <a:gd name="csX4" fmla="*/ 625124 w 8211101"/>
                  <a:gd name="csY4" fmla="*/ 1435395 h 3231325"/>
                  <a:gd name="csX5" fmla="*/ 912203 w 8211101"/>
                  <a:gd name="csY5" fmla="*/ 754911 h 3231325"/>
                  <a:gd name="csX6" fmla="*/ 1422566 w 8211101"/>
                  <a:gd name="csY6" fmla="*/ 1424762 h 3231325"/>
                  <a:gd name="csX7" fmla="*/ 1603319 w 8211101"/>
                  <a:gd name="csY7" fmla="*/ 733646 h 3231325"/>
                  <a:gd name="csX8" fmla="*/ 2071152 w 8211101"/>
                  <a:gd name="csY8" fmla="*/ 1679944 h 3231325"/>
                  <a:gd name="csX9" fmla="*/ 2358231 w 8211101"/>
                  <a:gd name="csY9" fmla="*/ 669851 h 3231325"/>
                  <a:gd name="csX10" fmla="*/ 2900491 w 8211101"/>
                  <a:gd name="csY10" fmla="*/ 988827 h 3231325"/>
                  <a:gd name="csX11" fmla="*/ 3261998 w 8211101"/>
                  <a:gd name="csY11" fmla="*/ 680483 h 3231325"/>
                  <a:gd name="csX12" fmla="*/ 3772361 w 8211101"/>
                  <a:gd name="csY12" fmla="*/ 988828 h 3231325"/>
                  <a:gd name="csX13" fmla="*/ 4176399 w 8211101"/>
                  <a:gd name="csY13" fmla="*/ 552893 h 3231325"/>
                  <a:gd name="csX14" fmla="*/ 4591068 w 8211101"/>
                  <a:gd name="csY14" fmla="*/ 116959 h 3231325"/>
                  <a:gd name="csX15" fmla="*/ 5175859 w 8211101"/>
                  <a:gd name="csY15" fmla="*/ 53162 h 3231325"/>
                  <a:gd name="csX16" fmla="*/ 5452306 w 8211101"/>
                  <a:gd name="csY16" fmla="*/ 308344 h 3231325"/>
                  <a:gd name="csX17" fmla="*/ 5633059 w 8211101"/>
                  <a:gd name="csY17" fmla="*/ 53163 h 3231325"/>
                  <a:gd name="csX18" fmla="*/ 5813812 w 8211101"/>
                  <a:gd name="csY18" fmla="*/ 10632 h 3231325"/>
                  <a:gd name="csX19" fmla="*/ 6377338 w 8211101"/>
                  <a:gd name="csY19" fmla="*/ 42530 h 3231325"/>
                  <a:gd name="csX20" fmla="*/ 6653784 w 8211101"/>
                  <a:gd name="csY20" fmla="*/ 308344 h 3231325"/>
                  <a:gd name="csX21" fmla="*/ 6972762 w 8211101"/>
                  <a:gd name="csY21" fmla="*/ 21265 h 3231325"/>
                  <a:gd name="csX22" fmla="*/ 7770203 w 8211101"/>
                  <a:gd name="csY22" fmla="*/ 0 h 3231325"/>
                  <a:gd name="csX0" fmla="*/ 7788366 w 8211101"/>
                  <a:gd name="csY0" fmla="*/ 4 h 3227140"/>
                  <a:gd name="csX1" fmla="*/ 7592943 w 8211101"/>
                  <a:gd name="csY1" fmla="*/ 3031965 h 3227140"/>
                  <a:gd name="csX2" fmla="*/ 79542 w 8211101"/>
                  <a:gd name="csY2" fmla="*/ 3226721 h 3227140"/>
                  <a:gd name="csX3" fmla="*/ 2202 w 8211101"/>
                  <a:gd name="csY3" fmla="*/ 412738 h 3227140"/>
                  <a:gd name="csX4" fmla="*/ 625124 w 8211101"/>
                  <a:gd name="csY4" fmla="*/ 1431210 h 3227140"/>
                  <a:gd name="csX5" fmla="*/ 912203 w 8211101"/>
                  <a:gd name="csY5" fmla="*/ 750726 h 3227140"/>
                  <a:gd name="csX6" fmla="*/ 1422566 w 8211101"/>
                  <a:gd name="csY6" fmla="*/ 1420577 h 3227140"/>
                  <a:gd name="csX7" fmla="*/ 1603319 w 8211101"/>
                  <a:gd name="csY7" fmla="*/ 729461 h 3227140"/>
                  <a:gd name="csX8" fmla="*/ 2071152 w 8211101"/>
                  <a:gd name="csY8" fmla="*/ 1675759 h 3227140"/>
                  <a:gd name="csX9" fmla="*/ 2358231 w 8211101"/>
                  <a:gd name="csY9" fmla="*/ 665666 h 3227140"/>
                  <a:gd name="csX10" fmla="*/ 2900491 w 8211101"/>
                  <a:gd name="csY10" fmla="*/ 984642 h 3227140"/>
                  <a:gd name="csX11" fmla="*/ 3261998 w 8211101"/>
                  <a:gd name="csY11" fmla="*/ 676298 h 3227140"/>
                  <a:gd name="csX12" fmla="*/ 3772361 w 8211101"/>
                  <a:gd name="csY12" fmla="*/ 984643 h 3227140"/>
                  <a:gd name="csX13" fmla="*/ 4176399 w 8211101"/>
                  <a:gd name="csY13" fmla="*/ 548708 h 3227140"/>
                  <a:gd name="csX14" fmla="*/ 4591068 w 8211101"/>
                  <a:gd name="csY14" fmla="*/ 112774 h 3227140"/>
                  <a:gd name="csX15" fmla="*/ 5175859 w 8211101"/>
                  <a:gd name="csY15" fmla="*/ 48977 h 3227140"/>
                  <a:gd name="csX16" fmla="*/ 5452306 w 8211101"/>
                  <a:gd name="csY16" fmla="*/ 304159 h 3227140"/>
                  <a:gd name="csX17" fmla="*/ 5633059 w 8211101"/>
                  <a:gd name="csY17" fmla="*/ 48978 h 3227140"/>
                  <a:gd name="csX18" fmla="*/ 5813812 w 8211101"/>
                  <a:gd name="csY18" fmla="*/ 6447 h 3227140"/>
                  <a:gd name="csX19" fmla="*/ 6377338 w 8211101"/>
                  <a:gd name="csY19" fmla="*/ 38345 h 3227140"/>
                  <a:gd name="csX20" fmla="*/ 6653784 w 8211101"/>
                  <a:gd name="csY20" fmla="*/ 304159 h 3227140"/>
                  <a:gd name="csX21" fmla="*/ 6972762 w 8211101"/>
                  <a:gd name="csY21" fmla="*/ 17080 h 3227140"/>
                  <a:gd name="csX22" fmla="*/ 7877207 w 8211101"/>
                  <a:gd name="csY22" fmla="*/ 132002 h 3227140"/>
                  <a:gd name="csX0" fmla="*/ 7788366 w 8211101"/>
                  <a:gd name="csY0" fmla="*/ 4 h 3227140"/>
                  <a:gd name="csX1" fmla="*/ 7592943 w 8211101"/>
                  <a:gd name="csY1" fmla="*/ 3031965 h 3227140"/>
                  <a:gd name="csX2" fmla="*/ 79542 w 8211101"/>
                  <a:gd name="csY2" fmla="*/ 3226721 h 3227140"/>
                  <a:gd name="csX3" fmla="*/ 2202 w 8211101"/>
                  <a:gd name="csY3" fmla="*/ 412738 h 3227140"/>
                  <a:gd name="csX4" fmla="*/ 625124 w 8211101"/>
                  <a:gd name="csY4" fmla="*/ 1431210 h 3227140"/>
                  <a:gd name="csX5" fmla="*/ 912203 w 8211101"/>
                  <a:gd name="csY5" fmla="*/ 750726 h 3227140"/>
                  <a:gd name="csX6" fmla="*/ 1422566 w 8211101"/>
                  <a:gd name="csY6" fmla="*/ 1420577 h 3227140"/>
                  <a:gd name="csX7" fmla="*/ 1603319 w 8211101"/>
                  <a:gd name="csY7" fmla="*/ 729461 h 3227140"/>
                  <a:gd name="csX8" fmla="*/ 2071152 w 8211101"/>
                  <a:gd name="csY8" fmla="*/ 1675759 h 3227140"/>
                  <a:gd name="csX9" fmla="*/ 2358231 w 8211101"/>
                  <a:gd name="csY9" fmla="*/ 665666 h 3227140"/>
                  <a:gd name="csX10" fmla="*/ 2900491 w 8211101"/>
                  <a:gd name="csY10" fmla="*/ 984642 h 3227140"/>
                  <a:gd name="csX11" fmla="*/ 3261998 w 8211101"/>
                  <a:gd name="csY11" fmla="*/ 676298 h 3227140"/>
                  <a:gd name="csX12" fmla="*/ 3772361 w 8211101"/>
                  <a:gd name="csY12" fmla="*/ 984643 h 3227140"/>
                  <a:gd name="csX13" fmla="*/ 4176399 w 8211101"/>
                  <a:gd name="csY13" fmla="*/ 548708 h 3227140"/>
                  <a:gd name="csX14" fmla="*/ 4591068 w 8211101"/>
                  <a:gd name="csY14" fmla="*/ 112774 h 3227140"/>
                  <a:gd name="csX15" fmla="*/ 5175859 w 8211101"/>
                  <a:gd name="csY15" fmla="*/ 48977 h 3227140"/>
                  <a:gd name="csX16" fmla="*/ 5452306 w 8211101"/>
                  <a:gd name="csY16" fmla="*/ 304159 h 3227140"/>
                  <a:gd name="csX17" fmla="*/ 5633059 w 8211101"/>
                  <a:gd name="csY17" fmla="*/ 48978 h 3227140"/>
                  <a:gd name="csX18" fmla="*/ 5813812 w 8211101"/>
                  <a:gd name="csY18" fmla="*/ 6447 h 3227140"/>
                  <a:gd name="csX19" fmla="*/ 6377338 w 8211101"/>
                  <a:gd name="csY19" fmla="*/ 38345 h 3227140"/>
                  <a:gd name="csX20" fmla="*/ 6653784 w 8211101"/>
                  <a:gd name="csY20" fmla="*/ 304159 h 3227140"/>
                  <a:gd name="csX21" fmla="*/ 6972762 w 8211101"/>
                  <a:gd name="csY21" fmla="*/ 17080 h 3227140"/>
                  <a:gd name="csX22" fmla="*/ 7741020 w 8211101"/>
                  <a:gd name="csY22" fmla="*/ 5542 h 3227140"/>
                  <a:gd name="csX0" fmla="*/ 7788366 w 8217797"/>
                  <a:gd name="csY0" fmla="*/ 4 h 3232686"/>
                  <a:gd name="csX1" fmla="*/ 7602671 w 8217797"/>
                  <a:gd name="csY1" fmla="*/ 3119514 h 3232686"/>
                  <a:gd name="csX2" fmla="*/ 79542 w 8217797"/>
                  <a:gd name="csY2" fmla="*/ 3226721 h 3232686"/>
                  <a:gd name="csX3" fmla="*/ 2202 w 8217797"/>
                  <a:gd name="csY3" fmla="*/ 412738 h 3232686"/>
                  <a:gd name="csX4" fmla="*/ 625124 w 8217797"/>
                  <a:gd name="csY4" fmla="*/ 1431210 h 3232686"/>
                  <a:gd name="csX5" fmla="*/ 912203 w 8217797"/>
                  <a:gd name="csY5" fmla="*/ 750726 h 3232686"/>
                  <a:gd name="csX6" fmla="*/ 1422566 w 8217797"/>
                  <a:gd name="csY6" fmla="*/ 1420577 h 3232686"/>
                  <a:gd name="csX7" fmla="*/ 1603319 w 8217797"/>
                  <a:gd name="csY7" fmla="*/ 729461 h 3232686"/>
                  <a:gd name="csX8" fmla="*/ 2071152 w 8217797"/>
                  <a:gd name="csY8" fmla="*/ 1675759 h 3232686"/>
                  <a:gd name="csX9" fmla="*/ 2358231 w 8217797"/>
                  <a:gd name="csY9" fmla="*/ 665666 h 3232686"/>
                  <a:gd name="csX10" fmla="*/ 2900491 w 8217797"/>
                  <a:gd name="csY10" fmla="*/ 984642 h 3232686"/>
                  <a:gd name="csX11" fmla="*/ 3261998 w 8217797"/>
                  <a:gd name="csY11" fmla="*/ 676298 h 3232686"/>
                  <a:gd name="csX12" fmla="*/ 3772361 w 8217797"/>
                  <a:gd name="csY12" fmla="*/ 984643 h 3232686"/>
                  <a:gd name="csX13" fmla="*/ 4176399 w 8217797"/>
                  <a:gd name="csY13" fmla="*/ 548708 h 3232686"/>
                  <a:gd name="csX14" fmla="*/ 4591068 w 8217797"/>
                  <a:gd name="csY14" fmla="*/ 112774 h 3232686"/>
                  <a:gd name="csX15" fmla="*/ 5175859 w 8217797"/>
                  <a:gd name="csY15" fmla="*/ 48977 h 3232686"/>
                  <a:gd name="csX16" fmla="*/ 5452306 w 8217797"/>
                  <a:gd name="csY16" fmla="*/ 304159 h 3232686"/>
                  <a:gd name="csX17" fmla="*/ 5633059 w 8217797"/>
                  <a:gd name="csY17" fmla="*/ 48978 h 3232686"/>
                  <a:gd name="csX18" fmla="*/ 5813812 w 8217797"/>
                  <a:gd name="csY18" fmla="*/ 6447 h 3232686"/>
                  <a:gd name="csX19" fmla="*/ 6377338 w 8217797"/>
                  <a:gd name="csY19" fmla="*/ 38345 h 3232686"/>
                  <a:gd name="csX20" fmla="*/ 6653784 w 8217797"/>
                  <a:gd name="csY20" fmla="*/ 304159 h 3232686"/>
                  <a:gd name="csX21" fmla="*/ 6972762 w 8217797"/>
                  <a:gd name="csY21" fmla="*/ 17080 h 3232686"/>
                  <a:gd name="csX22" fmla="*/ 7741020 w 8217797"/>
                  <a:gd name="csY22" fmla="*/ 5542 h 3232686"/>
                  <a:gd name="csX0" fmla="*/ 7788366 w 7788580"/>
                  <a:gd name="csY0" fmla="*/ 5 h 3232687"/>
                  <a:gd name="csX1" fmla="*/ 7602671 w 7788580"/>
                  <a:gd name="csY1" fmla="*/ 3119515 h 3232687"/>
                  <a:gd name="csX2" fmla="*/ 79542 w 7788580"/>
                  <a:gd name="csY2" fmla="*/ 3226722 h 3232687"/>
                  <a:gd name="csX3" fmla="*/ 2202 w 7788580"/>
                  <a:gd name="csY3" fmla="*/ 412739 h 3232687"/>
                  <a:gd name="csX4" fmla="*/ 625124 w 7788580"/>
                  <a:gd name="csY4" fmla="*/ 1431211 h 3232687"/>
                  <a:gd name="csX5" fmla="*/ 912203 w 7788580"/>
                  <a:gd name="csY5" fmla="*/ 750727 h 3232687"/>
                  <a:gd name="csX6" fmla="*/ 1422566 w 7788580"/>
                  <a:gd name="csY6" fmla="*/ 1420578 h 3232687"/>
                  <a:gd name="csX7" fmla="*/ 1603319 w 7788580"/>
                  <a:gd name="csY7" fmla="*/ 729462 h 3232687"/>
                  <a:gd name="csX8" fmla="*/ 2071152 w 7788580"/>
                  <a:gd name="csY8" fmla="*/ 1675760 h 3232687"/>
                  <a:gd name="csX9" fmla="*/ 2358231 w 7788580"/>
                  <a:gd name="csY9" fmla="*/ 665667 h 3232687"/>
                  <a:gd name="csX10" fmla="*/ 2900491 w 7788580"/>
                  <a:gd name="csY10" fmla="*/ 984643 h 3232687"/>
                  <a:gd name="csX11" fmla="*/ 3261998 w 7788580"/>
                  <a:gd name="csY11" fmla="*/ 676299 h 3232687"/>
                  <a:gd name="csX12" fmla="*/ 3772361 w 7788580"/>
                  <a:gd name="csY12" fmla="*/ 984644 h 3232687"/>
                  <a:gd name="csX13" fmla="*/ 4176399 w 7788580"/>
                  <a:gd name="csY13" fmla="*/ 548709 h 3232687"/>
                  <a:gd name="csX14" fmla="*/ 4591068 w 7788580"/>
                  <a:gd name="csY14" fmla="*/ 112775 h 3232687"/>
                  <a:gd name="csX15" fmla="*/ 5175859 w 7788580"/>
                  <a:gd name="csY15" fmla="*/ 48978 h 3232687"/>
                  <a:gd name="csX16" fmla="*/ 5452306 w 7788580"/>
                  <a:gd name="csY16" fmla="*/ 304160 h 3232687"/>
                  <a:gd name="csX17" fmla="*/ 5633059 w 7788580"/>
                  <a:gd name="csY17" fmla="*/ 48979 h 3232687"/>
                  <a:gd name="csX18" fmla="*/ 5813812 w 7788580"/>
                  <a:gd name="csY18" fmla="*/ 6448 h 3232687"/>
                  <a:gd name="csX19" fmla="*/ 6377338 w 7788580"/>
                  <a:gd name="csY19" fmla="*/ 38346 h 3232687"/>
                  <a:gd name="csX20" fmla="*/ 6653784 w 7788580"/>
                  <a:gd name="csY20" fmla="*/ 304160 h 3232687"/>
                  <a:gd name="csX21" fmla="*/ 6972762 w 7788580"/>
                  <a:gd name="csY21" fmla="*/ 17081 h 3232687"/>
                  <a:gd name="csX22" fmla="*/ 7741020 w 7788580"/>
                  <a:gd name="csY22" fmla="*/ 5543 h 3232687"/>
                  <a:gd name="csX0" fmla="*/ 7788366 w 7844955"/>
                  <a:gd name="csY0" fmla="*/ 5 h 3247200"/>
                  <a:gd name="csX1" fmla="*/ 7826407 w 7844955"/>
                  <a:gd name="csY1" fmla="*/ 3158425 h 3247200"/>
                  <a:gd name="csX2" fmla="*/ 79542 w 7844955"/>
                  <a:gd name="csY2" fmla="*/ 3226722 h 3247200"/>
                  <a:gd name="csX3" fmla="*/ 2202 w 7844955"/>
                  <a:gd name="csY3" fmla="*/ 412739 h 3247200"/>
                  <a:gd name="csX4" fmla="*/ 625124 w 7844955"/>
                  <a:gd name="csY4" fmla="*/ 1431211 h 3247200"/>
                  <a:gd name="csX5" fmla="*/ 912203 w 7844955"/>
                  <a:gd name="csY5" fmla="*/ 750727 h 3247200"/>
                  <a:gd name="csX6" fmla="*/ 1422566 w 7844955"/>
                  <a:gd name="csY6" fmla="*/ 1420578 h 3247200"/>
                  <a:gd name="csX7" fmla="*/ 1603319 w 7844955"/>
                  <a:gd name="csY7" fmla="*/ 729462 h 3247200"/>
                  <a:gd name="csX8" fmla="*/ 2071152 w 7844955"/>
                  <a:gd name="csY8" fmla="*/ 1675760 h 3247200"/>
                  <a:gd name="csX9" fmla="*/ 2358231 w 7844955"/>
                  <a:gd name="csY9" fmla="*/ 665667 h 3247200"/>
                  <a:gd name="csX10" fmla="*/ 2900491 w 7844955"/>
                  <a:gd name="csY10" fmla="*/ 984643 h 3247200"/>
                  <a:gd name="csX11" fmla="*/ 3261998 w 7844955"/>
                  <a:gd name="csY11" fmla="*/ 676299 h 3247200"/>
                  <a:gd name="csX12" fmla="*/ 3772361 w 7844955"/>
                  <a:gd name="csY12" fmla="*/ 984644 h 3247200"/>
                  <a:gd name="csX13" fmla="*/ 4176399 w 7844955"/>
                  <a:gd name="csY13" fmla="*/ 548709 h 3247200"/>
                  <a:gd name="csX14" fmla="*/ 4591068 w 7844955"/>
                  <a:gd name="csY14" fmla="*/ 112775 h 3247200"/>
                  <a:gd name="csX15" fmla="*/ 5175859 w 7844955"/>
                  <a:gd name="csY15" fmla="*/ 48978 h 3247200"/>
                  <a:gd name="csX16" fmla="*/ 5452306 w 7844955"/>
                  <a:gd name="csY16" fmla="*/ 304160 h 3247200"/>
                  <a:gd name="csX17" fmla="*/ 5633059 w 7844955"/>
                  <a:gd name="csY17" fmla="*/ 48979 h 3247200"/>
                  <a:gd name="csX18" fmla="*/ 5813812 w 7844955"/>
                  <a:gd name="csY18" fmla="*/ 6448 h 3247200"/>
                  <a:gd name="csX19" fmla="*/ 6377338 w 7844955"/>
                  <a:gd name="csY19" fmla="*/ 38346 h 3247200"/>
                  <a:gd name="csX20" fmla="*/ 6653784 w 7844955"/>
                  <a:gd name="csY20" fmla="*/ 304160 h 3247200"/>
                  <a:gd name="csX21" fmla="*/ 6972762 w 7844955"/>
                  <a:gd name="csY21" fmla="*/ 17081 h 3247200"/>
                  <a:gd name="csX22" fmla="*/ 7741020 w 7844955"/>
                  <a:gd name="csY22" fmla="*/ 5543 h 3247200"/>
                  <a:gd name="csX0" fmla="*/ 7788366 w 7844955"/>
                  <a:gd name="csY0" fmla="*/ 5 h 3228114"/>
                  <a:gd name="csX1" fmla="*/ 7826407 w 7844955"/>
                  <a:gd name="csY1" fmla="*/ 3158425 h 3228114"/>
                  <a:gd name="csX2" fmla="*/ 79542 w 7844955"/>
                  <a:gd name="csY2" fmla="*/ 3226722 h 3228114"/>
                  <a:gd name="csX3" fmla="*/ 2202 w 7844955"/>
                  <a:gd name="csY3" fmla="*/ 412739 h 3228114"/>
                  <a:gd name="csX4" fmla="*/ 625124 w 7844955"/>
                  <a:gd name="csY4" fmla="*/ 1431211 h 3228114"/>
                  <a:gd name="csX5" fmla="*/ 912203 w 7844955"/>
                  <a:gd name="csY5" fmla="*/ 750727 h 3228114"/>
                  <a:gd name="csX6" fmla="*/ 1422566 w 7844955"/>
                  <a:gd name="csY6" fmla="*/ 1420578 h 3228114"/>
                  <a:gd name="csX7" fmla="*/ 1603319 w 7844955"/>
                  <a:gd name="csY7" fmla="*/ 729462 h 3228114"/>
                  <a:gd name="csX8" fmla="*/ 2071152 w 7844955"/>
                  <a:gd name="csY8" fmla="*/ 1675760 h 3228114"/>
                  <a:gd name="csX9" fmla="*/ 2358231 w 7844955"/>
                  <a:gd name="csY9" fmla="*/ 665667 h 3228114"/>
                  <a:gd name="csX10" fmla="*/ 2900491 w 7844955"/>
                  <a:gd name="csY10" fmla="*/ 984643 h 3228114"/>
                  <a:gd name="csX11" fmla="*/ 3261998 w 7844955"/>
                  <a:gd name="csY11" fmla="*/ 676299 h 3228114"/>
                  <a:gd name="csX12" fmla="*/ 3772361 w 7844955"/>
                  <a:gd name="csY12" fmla="*/ 984644 h 3228114"/>
                  <a:gd name="csX13" fmla="*/ 4176399 w 7844955"/>
                  <a:gd name="csY13" fmla="*/ 548709 h 3228114"/>
                  <a:gd name="csX14" fmla="*/ 4591068 w 7844955"/>
                  <a:gd name="csY14" fmla="*/ 112775 h 3228114"/>
                  <a:gd name="csX15" fmla="*/ 5175859 w 7844955"/>
                  <a:gd name="csY15" fmla="*/ 48978 h 3228114"/>
                  <a:gd name="csX16" fmla="*/ 5452306 w 7844955"/>
                  <a:gd name="csY16" fmla="*/ 304160 h 3228114"/>
                  <a:gd name="csX17" fmla="*/ 5633059 w 7844955"/>
                  <a:gd name="csY17" fmla="*/ 48979 h 3228114"/>
                  <a:gd name="csX18" fmla="*/ 5813812 w 7844955"/>
                  <a:gd name="csY18" fmla="*/ 6448 h 3228114"/>
                  <a:gd name="csX19" fmla="*/ 6377338 w 7844955"/>
                  <a:gd name="csY19" fmla="*/ 38346 h 3228114"/>
                  <a:gd name="csX20" fmla="*/ 6653784 w 7844955"/>
                  <a:gd name="csY20" fmla="*/ 304160 h 3228114"/>
                  <a:gd name="csX21" fmla="*/ 6972762 w 7844955"/>
                  <a:gd name="csY21" fmla="*/ 17081 h 3228114"/>
                  <a:gd name="csX22" fmla="*/ 7741020 w 7844955"/>
                  <a:gd name="csY22" fmla="*/ 5543 h 3228114"/>
                  <a:gd name="csX0" fmla="*/ 7788366 w 7844955"/>
                  <a:gd name="csY0" fmla="*/ 5 h 3228114"/>
                  <a:gd name="csX1" fmla="*/ 7826407 w 7844955"/>
                  <a:gd name="csY1" fmla="*/ 3158425 h 3228114"/>
                  <a:gd name="csX2" fmla="*/ 79542 w 7844955"/>
                  <a:gd name="csY2" fmla="*/ 3226722 h 3228114"/>
                  <a:gd name="csX3" fmla="*/ 2202 w 7844955"/>
                  <a:gd name="csY3" fmla="*/ 412739 h 3228114"/>
                  <a:gd name="csX4" fmla="*/ 625124 w 7844955"/>
                  <a:gd name="csY4" fmla="*/ 1431211 h 3228114"/>
                  <a:gd name="csX5" fmla="*/ 912203 w 7844955"/>
                  <a:gd name="csY5" fmla="*/ 750727 h 3228114"/>
                  <a:gd name="csX6" fmla="*/ 1422566 w 7844955"/>
                  <a:gd name="csY6" fmla="*/ 1420578 h 3228114"/>
                  <a:gd name="csX7" fmla="*/ 1603319 w 7844955"/>
                  <a:gd name="csY7" fmla="*/ 729462 h 3228114"/>
                  <a:gd name="csX8" fmla="*/ 2071152 w 7844955"/>
                  <a:gd name="csY8" fmla="*/ 1675760 h 3228114"/>
                  <a:gd name="csX9" fmla="*/ 2358231 w 7844955"/>
                  <a:gd name="csY9" fmla="*/ 665667 h 3228114"/>
                  <a:gd name="csX10" fmla="*/ 2900491 w 7844955"/>
                  <a:gd name="csY10" fmla="*/ 984643 h 3228114"/>
                  <a:gd name="csX11" fmla="*/ 3261998 w 7844955"/>
                  <a:gd name="csY11" fmla="*/ 676299 h 3228114"/>
                  <a:gd name="csX12" fmla="*/ 3772361 w 7844955"/>
                  <a:gd name="csY12" fmla="*/ 984644 h 3228114"/>
                  <a:gd name="csX13" fmla="*/ 4176399 w 7844955"/>
                  <a:gd name="csY13" fmla="*/ 548709 h 3228114"/>
                  <a:gd name="csX14" fmla="*/ 4591068 w 7844955"/>
                  <a:gd name="csY14" fmla="*/ 112775 h 3228114"/>
                  <a:gd name="csX15" fmla="*/ 5175859 w 7844955"/>
                  <a:gd name="csY15" fmla="*/ 48978 h 3228114"/>
                  <a:gd name="csX16" fmla="*/ 5452306 w 7844955"/>
                  <a:gd name="csY16" fmla="*/ 304160 h 3228114"/>
                  <a:gd name="csX17" fmla="*/ 5633059 w 7844955"/>
                  <a:gd name="csY17" fmla="*/ 48979 h 3228114"/>
                  <a:gd name="csX18" fmla="*/ 5813812 w 7844955"/>
                  <a:gd name="csY18" fmla="*/ 6448 h 3228114"/>
                  <a:gd name="csX19" fmla="*/ 6377338 w 7844955"/>
                  <a:gd name="csY19" fmla="*/ 38346 h 3228114"/>
                  <a:gd name="csX20" fmla="*/ 6653784 w 7844955"/>
                  <a:gd name="csY20" fmla="*/ 304160 h 3228114"/>
                  <a:gd name="csX21" fmla="*/ 6972762 w 7844955"/>
                  <a:gd name="csY21" fmla="*/ 17081 h 3228114"/>
                  <a:gd name="csX22" fmla="*/ 7779930 w 7844955"/>
                  <a:gd name="csY22" fmla="*/ 15270 h 3228114"/>
                  <a:gd name="csX0" fmla="*/ 7797824 w 7854413"/>
                  <a:gd name="csY0" fmla="*/ 5 h 3237428"/>
                  <a:gd name="csX1" fmla="*/ 7835865 w 7854413"/>
                  <a:gd name="csY1" fmla="*/ 3158425 h 3237428"/>
                  <a:gd name="csX2" fmla="*/ 11178 w 7854413"/>
                  <a:gd name="csY2" fmla="*/ 3236449 h 3237428"/>
                  <a:gd name="csX3" fmla="*/ 11660 w 7854413"/>
                  <a:gd name="csY3" fmla="*/ 412739 h 3237428"/>
                  <a:gd name="csX4" fmla="*/ 634582 w 7854413"/>
                  <a:gd name="csY4" fmla="*/ 1431211 h 3237428"/>
                  <a:gd name="csX5" fmla="*/ 921661 w 7854413"/>
                  <a:gd name="csY5" fmla="*/ 750727 h 3237428"/>
                  <a:gd name="csX6" fmla="*/ 1432024 w 7854413"/>
                  <a:gd name="csY6" fmla="*/ 1420578 h 3237428"/>
                  <a:gd name="csX7" fmla="*/ 1612777 w 7854413"/>
                  <a:gd name="csY7" fmla="*/ 729462 h 3237428"/>
                  <a:gd name="csX8" fmla="*/ 2080610 w 7854413"/>
                  <a:gd name="csY8" fmla="*/ 1675760 h 3237428"/>
                  <a:gd name="csX9" fmla="*/ 2367689 w 7854413"/>
                  <a:gd name="csY9" fmla="*/ 665667 h 3237428"/>
                  <a:gd name="csX10" fmla="*/ 2909949 w 7854413"/>
                  <a:gd name="csY10" fmla="*/ 984643 h 3237428"/>
                  <a:gd name="csX11" fmla="*/ 3271456 w 7854413"/>
                  <a:gd name="csY11" fmla="*/ 676299 h 3237428"/>
                  <a:gd name="csX12" fmla="*/ 3781819 w 7854413"/>
                  <a:gd name="csY12" fmla="*/ 984644 h 3237428"/>
                  <a:gd name="csX13" fmla="*/ 4185857 w 7854413"/>
                  <a:gd name="csY13" fmla="*/ 548709 h 3237428"/>
                  <a:gd name="csX14" fmla="*/ 4600526 w 7854413"/>
                  <a:gd name="csY14" fmla="*/ 112775 h 3237428"/>
                  <a:gd name="csX15" fmla="*/ 5185317 w 7854413"/>
                  <a:gd name="csY15" fmla="*/ 48978 h 3237428"/>
                  <a:gd name="csX16" fmla="*/ 5461764 w 7854413"/>
                  <a:gd name="csY16" fmla="*/ 304160 h 3237428"/>
                  <a:gd name="csX17" fmla="*/ 5642517 w 7854413"/>
                  <a:gd name="csY17" fmla="*/ 48979 h 3237428"/>
                  <a:gd name="csX18" fmla="*/ 5823270 w 7854413"/>
                  <a:gd name="csY18" fmla="*/ 6448 h 3237428"/>
                  <a:gd name="csX19" fmla="*/ 6386796 w 7854413"/>
                  <a:gd name="csY19" fmla="*/ 38346 h 3237428"/>
                  <a:gd name="csX20" fmla="*/ 6663242 w 7854413"/>
                  <a:gd name="csY20" fmla="*/ 304160 h 3237428"/>
                  <a:gd name="csX21" fmla="*/ 6982220 w 7854413"/>
                  <a:gd name="csY21" fmla="*/ 17081 h 3237428"/>
                  <a:gd name="csX22" fmla="*/ 7789388 w 7854413"/>
                  <a:gd name="csY22" fmla="*/ 15270 h 3237428"/>
                  <a:gd name="csX0" fmla="*/ 7797824 w 7797880"/>
                  <a:gd name="csY0" fmla="*/ 5 h 3296002"/>
                  <a:gd name="csX1" fmla="*/ 7223022 w 7797880"/>
                  <a:gd name="csY1" fmla="*/ 3275157 h 3296002"/>
                  <a:gd name="csX2" fmla="*/ 11178 w 7797880"/>
                  <a:gd name="csY2" fmla="*/ 3236449 h 3296002"/>
                  <a:gd name="csX3" fmla="*/ 11660 w 7797880"/>
                  <a:gd name="csY3" fmla="*/ 412739 h 3296002"/>
                  <a:gd name="csX4" fmla="*/ 634582 w 7797880"/>
                  <a:gd name="csY4" fmla="*/ 1431211 h 3296002"/>
                  <a:gd name="csX5" fmla="*/ 921661 w 7797880"/>
                  <a:gd name="csY5" fmla="*/ 750727 h 3296002"/>
                  <a:gd name="csX6" fmla="*/ 1432024 w 7797880"/>
                  <a:gd name="csY6" fmla="*/ 1420578 h 3296002"/>
                  <a:gd name="csX7" fmla="*/ 1612777 w 7797880"/>
                  <a:gd name="csY7" fmla="*/ 729462 h 3296002"/>
                  <a:gd name="csX8" fmla="*/ 2080610 w 7797880"/>
                  <a:gd name="csY8" fmla="*/ 1675760 h 3296002"/>
                  <a:gd name="csX9" fmla="*/ 2367689 w 7797880"/>
                  <a:gd name="csY9" fmla="*/ 665667 h 3296002"/>
                  <a:gd name="csX10" fmla="*/ 2909949 w 7797880"/>
                  <a:gd name="csY10" fmla="*/ 984643 h 3296002"/>
                  <a:gd name="csX11" fmla="*/ 3271456 w 7797880"/>
                  <a:gd name="csY11" fmla="*/ 676299 h 3296002"/>
                  <a:gd name="csX12" fmla="*/ 3781819 w 7797880"/>
                  <a:gd name="csY12" fmla="*/ 984644 h 3296002"/>
                  <a:gd name="csX13" fmla="*/ 4185857 w 7797880"/>
                  <a:gd name="csY13" fmla="*/ 548709 h 3296002"/>
                  <a:gd name="csX14" fmla="*/ 4600526 w 7797880"/>
                  <a:gd name="csY14" fmla="*/ 112775 h 3296002"/>
                  <a:gd name="csX15" fmla="*/ 5185317 w 7797880"/>
                  <a:gd name="csY15" fmla="*/ 48978 h 3296002"/>
                  <a:gd name="csX16" fmla="*/ 5461764 w 7797880"/>
                  <a:gd name="csY16" fmla="*/ 304160 h 3296002"/>
                  <a:gd name="csX17" fmla="*/ 5642517 w 7797880"/>
                  <a:gd name="csY17" fmla="*/ 48979 h 3296002"/>
                  <a:gd name="csX18" fmla="*/ 5823270 w 7797880"/>
                  <a:gd name="csY18" fmla="*/ 6448 h 3296002"/>
                  <a:gd name="csX19" fmla="*/ 6386796 w 7797880"/>
                  <a:gd name="csY19" fmla="*/ 38346 h 3296002"/>
                  <a:gd name="csX20" fmla="*/ 6663242 w 7797880"/>
                  <a:gd name="csY20" fmla="*/ 304160 h 3296002"/>
                  <a:gd name="csX21" fmla="*/ 6982220 w 7797880"/>
                  <a:gd name="csY21" fmla="*/ 17081 h 3296002"/>
                  <a:gd name="csX22" fmla="*/ 7789388 w 7797880"/>
                  <a:gd name="csY22" fmla="*/ 15270 h 3296002"/>
                  <a:gd name="csX0" fmla="*/ 7797824 w 7797880"/>
                  <a:gd name="csY0" fmla="*/ 5 h 3275157"/>
                  <a:gd name="csX1" fmla="*/ 7223022 w 7797880"/>
                  <a:gd name="csY1" fmla="*/ 3275157 h 3275157"/>
                  <a:gd name="csX2" fmla="*/ 11178 w 7797880"/>
                  <a:gd name="csY2" fmla="*/ 3236449 h 3275157"/>
                  <a:gd name="csX3" fmla="*/ 11660 w 7797880"/>
                  <a:gd name="csY3" fmla="*/ 412739 h 3275157"/>
                  <a:gd name="csX4" fmla="*/ 634582 w 7797880"/>
                  <a:gd name="csY4" fmla="*/ 1431211 h 3275157"/>
                  <a:gd name="csX5" fmla="*/ 921661 w 7797880"/>
                  <a:gd name="csY5" fmla="*/ 750727 h 3275157"/>
                  <a:gd name="csX6" fmla="*/ 1432024 w 7797880"/>
                  <a:gd name="csY6" fmla="*/ 1420578 h 3275157"/>
                  <a:gd name="csX7" fmla="*/ 1612777 w 7797880"/>
                  <a:gd name="csY7" fmla="*/ 729462 h 3275157"/>
                  <a:gd name="csX8" fmla="*/ 2080610 w 7797880"/>
                  <a:gd name="csY8" fmla="*/ 1675760 h 3275157"/>
                  <a:gd name="csX9" fmla="*/ 2367689 w 7797880"/>
                  <a:gd name="csY9" fmla="*/ 665667 h 3275157"/>
                  <a:gd name="csX10" fmla="*/ 2909949 w 7797880"/>
                  <a:gd name="csY10" fmla="*/ 984643 h 3275157"/>
                  <a:gd name="csX11" fmla="*/ 3271456 w 7797880"/>
                  <a:gd name="csY11" fmla="*/ 676299 h 3275157"/>
                  <a:gd name="csX12" fmla="*/ 3781819 w 7797880"/>
                  <a:gd name="csY12" fmla="*/ 984644 h 3275157"/>
                  <a:gd name="csX13" fmla="*/ 4185857 w 7797880"/>
                  <a:gd name="csY13" fmla="*/ 548709 h 3275157"/>
                  <a:gd name="csX14" fmla="*/ 4600526 w 7797880"/>
                  <a:gd name="csY14" fmla="*/ 112775 h 3275157"/>
                  <a:gd name="csX15" fmla="*/ 5185317 w 7797880"/>
                  <a:gd name="csY15" fmla="*/ 48978 h 3275157"/>
                  <a:gd name="csX16" fmla="*/ 5461764 w 7797880"/>
                  <a:gd name="csY16" fmla="*/ 304160 h 3275157"/>
                  <a:gd name="csX17" fmla="*/ 5642517 w 7797880"/>
                  <a:gd name="csY17" fmla="*/ 48979 h 3275157"/>
                  <a:gd name="csX18" fmla="*/ 5823270 w 7797880"/>
                  <a:gd name="csY18" fmla="*/ 6448 h 3275157"/>
                  <a:gd name="csX19" fmla="*/ 6386796 w 7797880"/>
                  <a:gd name="csY19" fmla="*/ 38346 h 3275157"/>
                  <a:gd name="csX20" fmla="*/ 6663242 w 7797880"/>
                  <a:gd name="csY20" fmla="*/ 304160 h 3275157"/>
                  <a:gd name="csX21" fmla="*/ 6982220 w 7797880"/>
                  <a:gd name="csY21" fmla="*/ 17081 h 3275157"/>
                  <a:gd name="csX22" fmla="*/ 7789388 w 7797880"/>
                  <a:gd name="csY22" fmla="*/ 15270 h 3275157"/>
                  <a:gd name="csX0" fmla="*/ 7805965 w 7806021"/>
                  <a:gd name="csY0" fmla="*/ 5 h 3275157"/>
                  <a:gd name="csX1" fmla="*/ 7231163 w 7806021"/>
                  <a:gd name="csY1" fmla="*/ 3275157 h 3275157"/>
                  <a:gd name="csX2" fmla="*/ 6440 w 7806021"/>
                  <a:gd name="csY2" fmla="*/ 3255768 h 3275157"/>
                  <a:gd name="csX3" fmla="*/ 19801 w 7806021"/>
                  <a:gd name="csY3" fmla="*/ 412739 h 3275157"/>
                  <a:gd name="csX4" fmla="*/ 642723 w 7806021"/>
                  <a:gd name="csY4" fmla="*/ 1431211 h 3275157"/>
                  <a:gd name="csX5" fmla="*/ 929802 w 7806021"/>
                  <a:gd name="csY5" fmla="*/ 750727 h 3275157"/>
                  <a:gd name="csX6" fmla="*/ 1440165 w 7806021"/>
                  <a:gd name="csY6" fmla="*/ 1420578 h 3275157"/>
                  <a:gd name="csX7" fmla="*/ 1620918 w 7806021"/>
                  <a:gd name="csY7" fmla="*/ 729462 h 3275157"/>
                  <a:gd name="csX8" fmla="*/ 2088751 w 7806021"/>
                  <a:gd name="csY8" fmla="*/ 1675760 h 3275157"/>
                  <a:gd name="csX9" fmla="*/ 2375830 w 7806021"/>
                  <a:gd name="csY9" fmla="*/ 665667 h 3275157"/>
                  <a:gd name="csX10" fmla="*/ 2918090 w 7806021"/>
                  <a:gd name="csY10" fmla="*/ 984643 h 3275157"/>
                  <a:gd name="csX11" fmla="*/ 3279597 w 7806021"/>
                  <a:gd name="csY11" fmla="*/ 676299 h 3275157"/>
                  <a:gd name="csX12" fmla="*/ 3789960 w 7806021"/>
                  <a:gd name="csY12" fmla="*/ 984644 h 3275157"/>
                  <a:gd name="csX13" fmla="*/ 4193998 w 7806021"/>
                  <a:gd name="csY13" fmla="*/ 548709 h 3275157"/>
                  <a:gd name="csX14" fmla="*/ 4608667 w 7806021"/>
                  <a:gd name="csY14" fmla="*/ 112775 h 3275157"/>
                  <a:gd name="csX15" fmla="*/ 5193458 w 7806021"/>
                  <a:gd name="csY15" fmla="*/ 48978 h 3275157"/>
                  <a:gd name="csX16" fmla="*/ 5469905 w 7806021"/>
                  <a:gd name="csY16" fmla="*/ 304160 h 3275157"/>
                  <a:gd name="csX17" fmla="*/ 5650658 w 7806021"/>
                  <a:gd name="csY17" fmla="*/ 48979 h 3275157"/>
                  <a:gd name="csX18" fmla="*/ 5831411 w 7806021"/>
                  <a:gd name="csY18" fmla="*/ 6448 h 3275157"/>
                  <a:gd name="csX19" fmla="*/ 6394937 w 7806021"/>
                  <a:gd name="csY19" fmla="*/ 38346 h 3275157"/>
                  <a:gd name="csX20" fmla="*/ 6671383 w 7806021"/>
                  <a:gd name="csY20" fmla="*/ 304160 h 3275157"/>
                  <a:gd name="csX21" fmla="*/ 6990361 w 7806021"/>
                  <a:gd name="csY21" fmla="*/ 17081 h 3275157"/>
                  <a:gd name="csX22" fmla="*/ 7797529 w 7806021"/>
                  <a:gd name="csY22" fmla="*/ 15270 h 3275157"/>
                  <a:gd name="csX0" fmla="*/ 7801447 w 7801503"/>
                  <a:gd name="csY0" fmla="*/ 5 h 3275157"/>
                  <a:gd name="csX1" fmla="*/ 7226645 w 7801503"/>
                  <a:gd name="csY1" fmla="*/ 3275157 h 3275157"/>
                  <a:gd name="csX2" fmla="*/ 8361 w 7801503"/>
                  <a:gd name="csY2" fmla="*/ 2850083 h 3275157"/>
                  <a:gd name="csX3" fmla="*/ 15283 w 7801503"/>
                  <a:gd name="csY3" fmla="*/ 412739 h 3275157"/>
                  <a:gd name="csX4" fmla="*/ 638205 w 7801503"/>
                  <a:gd name="csY4" fmla="*/ 1431211 h 3275157"/>
                  <a:gd name="csX5" fmla="*/ 925284 w 7801503"/>
                  <a:gd name="csY5" fmla="*/ 750727 h 3275157"/>
                  <a:gd name="csX6" fmla="*/ 1435647 w 7801503"/>
                  <a:gd name="csY6" fmla="*/ 1420578 h 3275157"/>
                  <a:gd name="csX7" fmla="*/ 1616400 w 7801503"/>
                  <a:gd name="csY7" fmla="*/ 729462 h 3275157"/>
                  <a:gd name="csX8" fmla="*/ 2084233 w 7801503"/>
                  <a:gd name="csY8" fmla="*/ 1675760 h 3275157"/>
                  <a:gd name="csX9" fmla="*/ 2371312 w 7801503"/>
                  <a:gd name="csY9" fmla="*/ 665667 h 3275157"/>
                  <a:gd name="csX10" fmla="*/ 2913572 w 7801503"/>
                  <a:gd name="csY10" fmla="*/ 984643 h 3275157"/>
                  <a:gd name="csX11" fmla="*/ 3275079 w 7801503"/>
                  <a:gd name="csY11" fmla="*/ 676299 h 3275157"/>
                  <a:gd name="csX12" fmla="*/ 3785442 w 7801503"/>
                  <a:gd name="csY12" fmla="*/ 984644 h 3275157"/>
                  <a:gd name="csX13" fmla="*/ 4189480 w 7801503"/>
                  <a:gd name="csY13" fmla="*/ 548709 h 3275157"/>
                  <a:gd name="csX14" fmla="*/ 4604149 w 7801503"/>
                  <a:gd name="csY14" fmla="*/ 112775 h 3275157"/>
                  <a:gd name="csX15" fmla="*/ 5188940 w 7801503"/>
                  <a:gd name="csY15" fmla="*/ 48978 h 3275157"/>
                  <a:gd name="csX16" fmla="*/ 5465387 w 7801503"/>
                  <a:gd name="csY16" fmla="*/ 304160 h 3275157"/>
                  <a:gd name="csX17" fmla="*/ 5646140 w 7801503"/>
                  <a:gd name="csY17" fmla="*/ 48979 h 3275157"/>
                  <a:gd name="csX18" fmla="*/ 5826893 w 7801503"/>
                  <a:gd name="csY18" fmla="*/ 6448 h 3275157"/>
                  <a:gd name="csX19" fmla="*/ 6390419 w 7801503"/>
                  <a:gd name="csY19" fmla="*/ 38346 h 3275157"/>
                  <a:gd name="csX20" fmla="*/ 6666865 w 7801503"/>
                  <a:gd name="csY20" fmla="*/ 304160 h 3275157"/>
                  <a:gd name="csX21" fmla="*/ 6985843 w 7801503"/>
                  <a:gd name="csY21" fmla="*/ 17081 h 3275157"/>
                  <a:gd name="csX22" fmla="*/ 7793011 w 7801503"/>
                  <a:gd name="csY22" fmla="*/ 15270 h 3275157"/>
                  <a:gd name="csX0" fmla="*/ 7801447 w 7801557"/>
                  <a:gd name="csY0" fmla="*/ 6 h 2850084"/>
                  <a:gd name="csX1" fmla="*/ 7484223 w 7801557"/>
                  <a:gd name="csY1" fmla="*/ 2843716 h 2850084"/>
                  <a:gd name="csX2" fmla="*/ 8361 w 7801557"/>
                  <a:gd name="csY2" fmla="*/ 2850084 h 2850084"/>
                  <a:gd name="csX3" fmla="*/ 15283 w 7801557"/>
                  <a:gd name="csY3" fmla="*/ 412740 h 2850084"/>
                  <a:gd name="csX4" fmla="*/ 638205 w 7801557"/>
                  <a:gd name="csY4" fmla="*/ 1431212 h 2850084"/>
                  <a:gd name="csX5" fmla="*/ 925284 w 7801557"/>
                  <a:gd name="csY5" fmla="*/ 750728 h 2850084"/>
                  <a:gd name="csX6" fmla="*/ 1435647 w 7801557"/>
                  <a:gd name="csY6" fmla="*/ 1420579 h 2850084"/>
                  <a:gd name="csX7" fmla="*/ 1616400 w 7801557"/>
                  <a:gd name="csY7" fmla="*/ 729463 h 2850084"/>
                  <a:gd name="csX8" fmla="*/ 2084233 w 7801557"/>
                  <a:gd name="csY8" fmla="*/ 1675761 h 2850084"/>
                  <a:gd name="csX9" fmla="*/ 2371312 w 7801557"/>
                  <a:gd name="csY9" fmla="*/ 665668 h 2850084"/>
                  <a:gd name="csX10" fmla="*/ 2913572 w 7801557"/>
                  <a:gd name="csY10" fmla="*/ 984644 h 2850084"/>
                  <a:gd name="csX11" fmla="*/ 3275079 w 7801557"/>
                  <a:gd name="csY11" fmla="*/ 676300 h 2850084"/>
                  <a:gd name="csX12" fmla="*/ 3785442 w 7801557"/>
                  <a:gd name="csY12" fmla="*/ 984645 h 2850084"/>
                  <a:gd name="csX13" fmla="*/ 4189480 w 7801557"/>
                  <a:gd name="csY13" fmla="*/ 548710 h 2850084"/>
                  <a:gd name="csX14" fmla="*/ 4604149 w 7801557"/>
                  <a:gd name="csY14" fmla="*/ 112776 h 2850084"/>
                  <a:gd name="csX15" fmla="*/ 5188940 w 7801557"/>
                  <a:gd name="csY15" fmla="*/ 48979 h 2850084"/>
                  <a:gd name="csX16" fmla="*/ 5465387 w 7801557"/>
                  <a:gd name="csY16" fmla="*/ 304161 h 2850084"/>
                  <a:gd name="csX17" fmla="*/ 5646140 w 7801557"/>
                  <a:gd name="csY17" fmla="*/ 48980 h 2850084"/>
                  <a:gd name="csX18" fmla="*/ 5826893 w 7801557"/>
                  <a:gd name="csY18" fmla="*/ 6449 h 2850084"/>
                  <a:gd name="csX19" fmla="*/ 6390419 w 7801557"/>
                  <a:gd name="csY19" fmla="*/ 38347 h 2850084"/>
                  <a:gd name="csX20" fmla="*/ 6666865 w 7801557"/>
                  <a:gd name="csY20" fmla="*/ 304161 h 2850084"/>
                  <a:gd name="csX21" fmla="*/ 6985843 w 7801557"/>
                  <a:gd name="csY21" fmla="*/ 17082 h 2850084"/>
                  <a:gd name="csX22" fmla="*/ 7793011 w 7801557"/>
                  <a:gd name="csY22" fmla="*/ 15271 h 2850084"/>
                  <a:gd name="csX0" fmla="*/ 7797825 w 7797935"/>
                  <a:gd name="csY0" fmla="*/ 6 h 2843716"/>
                  <a:gd name="csX1" fmla="*/ 7480601 w 7797935"/>
                  <a:gd name="csY1" fmla="*/ 2843716 h 2843716"/>
                  <a:gd name="csX2" fmla="*/ 11179 w 7797935"/>
                  <a:gd name="csY2" fmla="*/ 2644022 h 2843716"/>
                  <a:gd name="csX3" fmla="*/ 11661 w 7797935"/>
                  <a:gd name="csY3" fmla="*/ 412740 h 2843716"/>
                  <a:gd name="csX4" fmla="*/ 634583 w 7797935"/>
                  <a:gd name="csY4" fmla="*/ 1431212 h 2843716"/>
                  <a:gd name="csX5" fmla="*/ 921662 w 7797935"/>
                  <a:gd name="csY5" fmla="*/ 750728 h 2843716"/>
                  <a:gd name="csX6" fmla="*/ 1432025 w 7797935"/>
                  <a:gd name="csY6" fmla="*/ 1420579 h 2843716"/>
                  <a:gd name="csX7" fmla="*/ 1612778 w 7797935"/>
                  <a:gd name="csY7" fmla="*/ 729463 h 2843716"/>
                  <a:gd name="csX8" fmla="*/ 2080611 w 7797935"/>
                  <a:gd name="csY8" fmla="*/ 1675761 h 2843716"/>
                  <a:gd name="csX9" fmla="*/ 2367690 w 7797935"/>
                  <a:gd name="csY9" fmla="*/ 665668 h 2843716"/>
                  <a:gd name="csX10" fmla="*/ 2909950 w 7797935"/>
                  <a:gd name="csY10" fmla="*/ 984644 h 2843716"/>
                  <a:gd name="csX11" fmla="*/ 3271457 w 7797935"/>
                  <a:gd name="csY11" fmla="*/ 676300 h 2843716"/>
                  <a:gd name="csX12" fmla="*/ 3781820 w 7797935"/>
                  <a:gd name="csY12" fmla="*/ 984645 h 2843716"/>
                  <a:gd name="csX13" fmla="*/ 4185858 w 7797935"/>
                  <a:gd name="csY13" fmla="*/ 548710 h 2843716"/>
                  <a:gd name="csX14" fmla="*/ 4600527 w 7797935"/>
                  <a:gd name="csY14" fmla="*/ 112776 h 2843716"/>
                  <a:gd name="csX15" fmla="*/ 5185318 w 7797935"/>
                  <a:gd name="csY15" fmla="*/ 48979 h 2843716"/>
                  <a:gd name="csX16" fmla="*/ 5461765 w 7797935"/>
                  <a:gd name="csY16" fmla="*/ 304161 h 2843716"/>
                  <a:gd name="csX17" fmla="*/ 5642518 w 7797935"/>
                  <a:gd name="csY17" fmla="*/ 48980 h 2843716"/>
                  <a:gd name="csX18" fmla="*/ 5823271 w 7797935"/>
                  <a:gd name="csY18" fmla="*/ 6449 h 2843716"/>
                  <a:gd name="csX19" fmla="*/ 6386797 w 7797935"/>
                  <a:gd name="csY19" fmla="*/ 38347 h 2843716"/>
                  <a:gd name="csX20" fmla="*/ 6663243 w 7797935"/>
                  <a:gd name="csY20" fmla="*/ 304161 h 2843716"/>
                  <a:gd name="csX21" fmla="*/ 6982221 w 7797935"/>
                  <a:gd name="csY21" fmla="*/ 17082 h 2843716"/>
                  <a:gd name="csX22" fmla="*/ 7789389 w 7797935"/>
                  <a:gd name="csY22" fmla="*/ 15271 h 2843716"/>
                  <a:gd name="csX0" fmla="*/ 7797825 w 7797947"/>
                  <a:gd name="csY0" fmla="*/ 8 h 2644024"/>
                  <a:gd name="csX1" fmla="*/ 7506358 w 7797947"/>
                  <a:gd name="csY1" fmla="*/ 2553943 h 2644024"/>
                  <a:gd name="csX2" fmla="*/ 11179 w 7797947"/>
                  <a:gd name="csY2" fmla="*/ 2644024 h 2644024"/>
                  <a:gd name="csX3" fmla="*/ 11661 w 7797947"/>
                  <a:gd name="csY3" fmla="*/ 412742 h 2644024"/>
                  <a:gd name="csX4" fmla="*/ 634583 w 7797947"/>
                  <a:gd name="csY4" fmla="*/ 1431214 h 2644024"/>
                  <a:gd name="csX5" fmla="*/ 921662 w 7797947"/>
                  <a:gd name="csY5" fmla="*/ 750730 h 2644024"/>
                  <a:gd name="csX6" fmla="*/ 1432025 w 7797947"/>
                  <a:gd name="csY6" fmla="*/ 1420581 h 2644024"/>
                  <a:gd name="csX7" fmla="*/ 1612778 w 7797947"/>
                  <a:gd name="csY7" fmla="*/ 729465 h 2644024"/>
                  <a:gd name="csX8" fmla="*/ 2080611 w 7797947"/>
                  <a:gd name="csY8" fmla="*/ 1675763 h 2644024"/>
                  <a:gd name="csX9" fmla="*/ 2367690 w 7797947"/>
                  <a:gd name="csY9" fmla="*/ 665670 h 2644024"/>
                  <a:gd name="csX10" fmla="*/ 2909950 w 7797947"/>
                  <a:gd name="csY10" fmla="*/ 984646 h 2644024"/>
                  <a:gd name="csX11" fmla="*/ 3271457 w 7797947"/>
                  <a:gd name="csY11" fmla="*/ 676302 h 2644024"/>
                  <a:gd name="csX12" fmla="*/ 3781820 w 7797947"/>
                  <a:gd name="csY12" fmla="*/ 984647 h 2644024"/>
                  <a:gd name="csX13" fmla="*/ 4185858 w 7797947"/>
                  <a:gd name="csY13" fmla="*/ 548712 h 2644024"/>
                  <a:gd name="csX14" fmla="*/ 4600527 w 7797947"/>
                  <a:gd name="csY14" fmla="*/ 112778 h 2644024"/>
                  <a:gd name="csX15" fmla="*/ 5185318 w 7797947"/>
                  <a:gd name="csY15" fmla="*/ 48981 h 2644024"/>
                  <a:gd name="csX16" fmla="*/ 5461765 w 7797947"/>
                  <a:gd name="csY16" fmla="*/ 304163 h 2644024"/>
                  <a:gd name="csX17" fmla="*/ 5642518 w 7797947"/>
                  <a:gd name="csY17" fmla="*/ 48982 h 2644024"/>
                  <a:gd name="csX18" fmla="*/ 5823271 w 7797947"/>
                  <a:gd name="csY18" fmla="*/ 6451 h 2644024"/>
                  <a:gd name="csX19" fmla="*/ 6386797 w 7797947"/>
                  <a:gd name="csY19" fmla="*/ 38349 h 2644024"/>
                  <a:gd name="csX20" fmla="*/ 6663243 w 7797947"/>
                  <a:gd name="csY20" fmla="*/ 304163 h 2644024"/>
                  <a:gd name="csX21" fmla="*/ 6982221 w 7797947"/>
                  <a:gd name="csY21" fmla="*/ 17084 h 2644024"/>
                  <a:gd name="csX22" fmla="*/ 7789389 w 7797947"/>
                  <a:gd name="csY22" fmla="*/ 15273 h 2644024"/>
                  <a:gd name="csX0" fmla="*/ 7797825 w 7797947"/>
                  <a:gd name="csY0" fmla="*/ 8 h 2644024"/>
                  <a:gd name="csX1" fmla="*/ 7506358 w 7797947"/>
                  <a:gd name="csY1" fmla="*/ 2553943 h 2644024"/>
                  <a:gd name="csX2" fmla="*/ 11179 w 7797947"/>
                  <a:gd name="csY2" fmla="*/ 2644024 h 2644024"/>
                  <a:gd name="csX3" fmla="*/ 11661 w 7797947"/>
                  <a:gd name="csY3" fmla="*/ 412742 h 2644024"/>
                  <a:gd name="csX4" fmla="*/ 634583 w 7797947"/>
                  <a:gd name="csY4" fmla="*/ 1431214 h 2644024"/>
                  <a:gd name="csX5" fmla="*/ 921662 w 7797947"/>
                  <a:gd name="csY5" fmla="*/ 750730 h 2644024"/>
                  <a:gd name="csX6" fmla="*/ 1432025 w 7797947"/>
                  <a:gd name="csY6" fmla="*/ 1420581 h 2644024"/>
                  <a:gd name="csX7" fmla="*/ 1612778 w 7797947"/>
                  <a:gd name="csY7" fmla="*/ 729465 h 2644024"/>
                  <a:gd name="csX8" fmla="*/ 2080611 w 7797947"/>
                  <a:gd name="csY8" fmla="*/ 1675763 h 2644024"/>
                  <a:gd name="csX9" fmla="*/ 2367690 w 7797947"/>
                  <a:gd name="csY9" fmla="*/ 665670 h 2644024"/>
                  <a:gd name="csX10" fmla="*/ 2909950 w 7797947"/>
                  <a:gd name="csY10" fmla="*/ 984646 h 2644024"/>
                  <a:gd name="csX11" fmla="*/ 3271457 w 7797947"/>
                  <a:gd name="csY11" fmla="*/ 676302 h 2644024"/>
                  <a:gd name="csX12" fmla="*/ 3781820 w 7797947"/>
                  <a:gd name="csY12" fmla="*/ 984647 h 2644024"/>
                  <a:gd name="csX13" fmla="*/ 4185858 w 7797947"/>
                  <a:gd name="csY13" fmla="*/ 548712 h 2644024"/>
                  <a:gd name="csX14" fmla="*/ 4600527 w 7797947"/>
                  <a:gd name="csY14" fmla="*/ 112778 h 2644024"/>
                  <a:gd name="csX15" fmla="*/ 5185318 w 7797947"/>
                  <a:gd name="csY15" fmla="*/ 48981 h 2644024"/>
                  <a:gd name="csX16" fmla="*/ 5461765 w 7797947"/>
                  <a:gd name="csY16" fmla="*/ 304163 h 2644024"/>
                  <a:gd name="csX17" fmla="*/ 5642518 w 7797947"/>
                  <a:gd name="csY17" fmla="*/ 48982 h 2644024"/>
                  <a:gd name="csX18" fmla="*/ 5823271 w 7797947"/>
                  <a:gd name="csY18" fmla="*/ 6451 h 2644024"/>
                  <a:gd name="csX19" fmla="*/ 6386797 w 7797947"/>
                  <a:gd name="csY19" fmla="*/ 38349 h 2644024"/>
                  <a:gd name="csX20" fmla="*/ 6663243 w 7797947"/>
                  <a:gd name="csY20" fmla="*/ 304163 h 2644024"/>
                  <a:gd name="csX21" fmla="*/ 6982221 w 7797947"/>
                  <a:gd name="csY21" fmla="*/ 17084 h 2644024"/>
                  <a:gd name="csX22" fmla="*/ 7686358 w 7797947"/>
                  <a:gd name="csY22" fmla="*/ 60350 h 2644024"/>
                  <a:gd name="csX0" fmla="*/ 7797825 w 7797947"/>
                  <a:gd name="csY0" fmla="*/ 8 h 2644024"/>
                  <a:gd name="csX1" fmla="*/ 7506358 w 7797947"/>
                  <a:gd name="csY1" fmla="*/ 2553943 h 2644024"/>
                  <a:gd name="csX2" fmla="*/ 11179 w 7797947"/>
                  <a:gd name="csY2" fmla="*/ 2644024 h 2644024"/>
                  <a:gd name="csX3" fmla="*/ 11661 w 7797947"/>
                  <a:gd name="csY3" fmla="*/ 412742 h 2644024"/>
                  <a:gd name="csX4" fmla="*/ 634583 w 7797947"/>
                  <a:gd name="csY4" fmla="*/ 1431214 h 2644024"/>
                  <a:gd name="csX5" fmla="*/ 921662 w 7797947"/>
                  <a:gd name="csY5" fmla="*/ 750730 h 2644024"/>
                  <a:gd name="csX6" fmla="*/ 1432025 w 7797947"/>
                  <a:gd name="csY6" fmla="*/ 1420581 h 2644024"/>
                  <a:gd name="csX7" fmla="*/ 1612778 w 7797947"/>
                  <a:gd name="csY7" fmla="*/ 729465 h 2644024"/>
                  <a:gd name="csX8" fmla="*/ 2080611 w 7797947"/>
                  <a:gd name="csY8" fmla="*/ 1675763 h 2644024"/>
                  <a:gd name="csX9" fmla="*/ 2367690 w 7797947"/>
                  <a:gd name="csY9" fmla="*/ 665670 h 2644024"/>
                  <a:gd name="csX10" fmla="*/ 2909950 w 7797947"/>
                  <a:gd name="csY10" fmla="*/ 984646 h 2644024"/>
                  <a:gd name="csX11" fmla="*/ 3271457 w 7797947"/>
                  <a:gd name="csY11" fmla="*/ 676302 h 2644024"/>
                  <a:gd name="csX12" fmla="*/ 3781820 w 7797947"/>
                  <a:gd name="csY12" fmla="*/ 984647 h 2644024"/>
                  <a:gd name="csX13" fmla="*/ 4185858 w 7797947"/>
                  <a:gd name="csY13" fmla="*/ 548712 h 2644024"/>
                  <a:gd name="csX14" fmla="*/ 4600527 w 7797947"/>
                  <a:gd name="csY14" fmla="*/ 112778 h 2644024"/>
                  <a:gd name="csX15" fmla="*/ 5185318 w 7797947"/>
                  <a:gd name="csY15" fmla="*/ 48981 h 2644024"/>
                  <a:gd name="csX16" fmla="*/ 5461765 w 7797947"/>
                  <a:gd name="csY16" fmla="*/ 304163 h 2644024"/>
                  <a:gd name="csX17" fmla="*/ 5642518 w 7797947"/>
                  <a:gd name="csY17" fmla="*/ 48982 h 2644024"/>
                  <a:gd name="csX18" fmla="*/ 5823271 w 7797947"/>
                  <a:gd name="csY18" fmla="*/ 6451 h 2644024"/>
                  <a:gd name="csX19" fmla="*/ 6386797 w 7797947"/>
                  <a:gd name="csY19" fmla="*/ 38349 h 2644024"/>
                  <a:gd name="csX20" fmla="*/ 6663243 w 7797947"/>
                  <a:gd name="csY20" fmla="*/ 304163 h 2644024"/>
                  <a:gd name="csX21" fmla="*/ 6982221 w 7797947"/>
                  <a:gd name="csY21" fmla="*/ 17084 h 2644024"/>
                  <a:gd name="csX22" fmla="*/ 7506054 w 7797947"/>
                  <a:gd name="csY22" fmla="*/ 73228 h 2644024"/>
                  <a:gd name="csX0" fmla="*/ 7508051 w 7533153"/>
                  <a:gd name="csY0" fmla="*/ 68985 h 2642167"/>
                  <a:gd name="csX1" fmla="*/ 7506358 w 7533153"/>
                  <a:gd name="csY1" fmla="*/ 2552086 h 2642167"/>
                  <a:gd name="csX2" fmla="*/ 11179 w 7533153"/>
                  <a:gd name="csY2" fmla="*/ 2642167 h 2642167"/>
                  <a:gd name="csX3" fmla="*/ 11661 w 7533153"/>
                  <a:gd name="csY3" fmla="*/ 410885 h 2642167"/>
                  <a:gd name="csX4" fmla="*/ 634583 w 7533153"/>
                  <a:gd name="csY4" fmla="*/ 1429357 h 2642167"/>
                  <a:gd name="csX5" fmla="*/ 921662 w 7533153"/>
                  <a:gd name="csY5" fmla="*/ 748873 h 2642167"/>
                  <a:gd name="csX6" fmla="*/ 1432025 w 7533153"/>
                  <a:gd name="csY6" fmla="*/ 1418724 h 2642167"/>
                  <a:gd name="csX7" fmla="*/ 1612778 w 7533153"/>
                  <a:gd name="csY7" fmla="*/ 727608 h 2642167"/>
                  <a:gd name="csX8" fmla="*/ 2080611 w 7533153"/>
                  <a:gd name="csY8" fmla="*/ 1673906 h 2642167"/>
                  <a:gd name="csX9" fmla="*/ 2367690 w 7533153"/>
                  <a:gd name="csY9" fmla="*/ 663813 h 2642167"/>
                  <a:gd name="csX10" fmla="*/ 2909950 w 7533153"/>
                  <a:gd name="csY10" fmla="*/ 982789 h 2642167"/>
                  <a:gd name="csX11" fmla="*/ 3271457 w 7533153"/>
                  <a:gd name="csY11" fmla="*/ 674445 h 2642167"/>
                  <a:gd name="csX12" fmla="*/ 3781820 w 7533153"/>
                  <a:gd name="csY12" fmla="*/ 982790 h 2642167"/>
                  <a:gd name="csX13" fmla="*/ 4185858 w 7533153"/>
                  <a:gd name="csY13" fmla="*/ 546855 h 2642167"/>
                  <a:gd name="csX14" fmla="*/ 4600527 w 7533153"/>
                  <a:gd name="csY14" fmla="*/ 110921 h 2642167"/>
                  <a:gd name="csX15" fmla="*/ 5185318 w 7533153"/>
                  <a:gd name="csY15" fmla="*/ 47124 h 2642167"/>
                  <a:gd name="csX16" fmla="*/ 5461765 w 7533153"/>
                  <a:gd name="csY16" fmla="*/ 302306 h 2642167"/>
                  <a:gd name="csX17" fmla="*/ 5642518 w 7533153"/>
                  <a:gd name="csY17" fmla="*/ 47125 h 2642167"/>
                  <a:gd name="csX18" fmla="*/ 5823271 w 7533153"/>
                  <a:gd name="csY18" fmla="*/ 4594 h 2642167"/>
                  <a:gd name="csX19" fmla="*/ 6386797 w 7533153"/>
                  <a:gd name="csY19" fmla="*/ 36492 h 2642167"/>
                  <a:gd name="csX20" fmla="*/ 6663243 w 7533153"/>
                  <a:gd name="csY20" fmla="*/ 302306 h 2642167"/>
                  <a:gd name="csX21" fmla="*/ 6982221 w 7533153"/>
                  <a:gd name="csY21" fmla="*/ 15227 h 2642167"/>
                  <a:gd name="csX22" fmla="*/ 7506054 w 7533153"/>
                  <a:gd name="csY22" fmla="*/ 71371 h 2642167"/>
                  <a:gd name="csX0" fmla="*/ 7508051 w 7537975"/>
                  <a:gd name="csY0" fmla="*/ 68985 h 2642167"/>
                  <a:gd name="csX1" fmla="*/ 7513021 w 7537975"/>
                  <a:gd name="csY1" fmla="*/ 2629359 h 2642167"/>
                  <a:gd name="csX2" fmla="*/ 11179 w 7537975"/>
                  <a:gd name="csY2" fmla="*/ 2642167 h 2642167"/>
                  <a:gd name="csX3" fmla="*/ 11661 w 7537975"/>
                  <a:gd name="csY3" fmla="*/ 410885 h 2642167"/>
                  <a:gd name="csX4" fmla="*/ 634583 w 7537975"/>
                  <a:gd name="csY4" fmla="*/ 1429357 h 2642167"/>
                  <a:gd name="csX5" fmla="*/ 921662 w 7537975"/>
                  <a:gd name="csY5" fmla="*/ 748873 h 2642167"/>
                  <a:gd name="csX6" fmla="*/ 1432025 w 7537975"/>
                  <a:gd name="csY6" fmla="*/ 1418724 h 2642167"/>
                  <a:gd name="csX7" fmla="*/ 1612778 w 7537975"/>
                  <a:gd name="csY7" fmla="*/ 727608 h 2642167"/>
                  <a:gd name="csX8" fmla="*/ 2080611 w 7537975"/>
                  <a:gd name="csY8" fmla="*/ 1673906 h 2642167"/>
                  <a:gd name="csX9" fmla="*/ 2367690 w 7537975"/>
                  <a:gd name="csY9" fmla="*/ 663813 h 2642167"/>
                  <a:gd name="csX10" fmla="*/ 2909950 w 7537975"/>
                  <a:gd name="csY10" fmla="*/ 982789 h 2642167"/>
                  <a:gd name="csX11" fmla="*/ 3271457 w 7537975"/>
                  <a:gd name="csY11" fmla="*/ 674445 h 2642167"/>
                  <a:gd name="csX12" fmla="*/ 3781820 w 7537975"/>
                  <a:gd name="csY12" fmla="*/ 982790 h 2642167"/>
                  <a:gd name="csX13" fmla="*/ 4185858 w 7537975"/>
                  <a:gd name="csY13" fmla="*/ 546855 h 2642167"/>
                  <a:gd name="csX14" fmla="*/ 4600527 w 7537975"/>
                  <a:gd name="csY14" fmla="*/ 110921 h 2642167"/>
                  <a:gd name="csX15" fmla="*/ 5185318 w 7537975"/>
                  <a:gd name="csY15" fmla="*/ 47124 h 2642167"/>
                  <a:gd name="csX16" fmla="*/ 5461765 w 7537975"/>
                  <a:gd name="csY16" fmla="*/ 302306 h 2642167"/>
                  <a:gd name="csX17" fmla="*/ 5642518 w 7537975"/>
                  <a:gd name="csY17" fmla="*/ 47125 h 2642167"/>
                  <a:gd name="csX18" fmla="*/ 5823271 w 7537975"/>
                  <a:gd name="csY18" fmla="*/ 4594 h 2642167"/>
                  <a:gd name="csX19" fmla="*/ 6386797 w 7537975"/>
                  <a:gd name="csY19" fmla="*/ 36492 h 2642167"/>
                  <a:gd name="csX20" fmla="*/ 6663243 w 7537975"/>
                  <a:gd name="csY20" fmla="*/ 302306 h 2642167"/>
                  <a:gd name="csX21" fmla="*/ 6982221 w 7537975"/>
                  <a:gd name="csY21" fmla="*/ 15227 h 2642167"/>
                  <a:gd name="csX22" fmla="*/ 7506054 w 7537975"/>
                  <a:gd name="csY22" fmla="*/ 71371 h 2642167"/>
                  <a:gd name="csX0" fmla="*/ 7508051 w 7513021"/>
                  <a:gd name="csY0" fmla="*/ 68985 h 2642167"/>
                  <a:gd name="csX1" fmla="*/ 7513021 w 7513021"/>
                  <a:gd name="csY1" fmla="*/ 2629359 h 2642167"/>
                  <a:gd name="csX2" fmla="*/ 11179 w 7513021"/>
                  <a:gd name="csY2" fmla="*/ 2642167 h 2642167"/>
                  <a:gd name="csX3" fmla="*/ 11661 w 7513021"/>
                  <a:gd name="csY3" fmla="*/ 410885 h 2642167"/>
                  <a:gd name="csX4" fmla="*/ 634583 w 7513021"/>
                  <a:gd name="csY4" fmla="*/ 1429357 h 2642167"/>
                  <a:gd name="csX5" fmla="*/ 921662 w 7513021"/>
                  <a:gd name="csY5" fmla="*/ 748873 h 2642167"/>
                  <a:gd name="csX6" fmla="*/ 1432025 w 7513021"/>
                  <a:gd name="csY6" fmla="*/ 1418724 h 2642167"/>
                  <a:gd name="csX7" fmla="*/ 1612778 w 7513021"/>
                  <a:gd name="csY7" fmla="*/ 727608 h 2642167"/>
                  <a:gd name="csX8" fmla="*/ 2080611 w 7513021"/>
                  <a:gd name="csY8" fmla="*/ 1673906 h 2642167"/>
                  <a:gd name="csX9" fmla="*/ 2367690 w 7513021"/>
                  <a:gd name="csY9" fmla="*/ 663813 h 2642167"/>
                  <a:gd name="csX10" fmla="*/ 2909950 w 7513021"/>
                  <a:gd name="csY10" fmla="*/ 982789 h 2642167"/>
                  <a:gd name="csX11" fmla="*/ 3271457 w 7513021"/>
                  <a:gd name="csY11" fmla="*/ 674445 h 2642167"/>
                  <a:gd name="csX12" fmla="*/ 3781820 w 7513021"/>
                  <a:gd name="csY12" fmla="*/ 982790 h 2642167"/>
                  <a:gd name="csX13" fmla="*/ 4185858 w 7513021"/>
                  <a:gd name="csY13" fmla="*/ 546855 h 2642167"/>
                  <a:gd name="csX14" fmla="*/ 4600527 w 7513021"/>
                  <a:gd name="csY14" fmla="*/ 110921 h 2642167"/>
                  <a:gd name="csX15" fmla="*/ 5185318 w 7513021"/>
                  <a:gd name="csY15" fmla="*/ 47124 h 2642167"/>
                  <a:gd name="csX16" fmla="*/ 5461765 w 7513021"/>
                  <a:gd name="csY16" fmla="*/ 302306 h 2642167"/>
                  <a:gd name="csX17" fmla="*/ 5642518 w 7513021"/>
                  <a:gd name="csY17" fmla="*/ 47125 h 2642167"/>
                  <a:gd name="csX18" fmla="*/ 5823271 w 7513021"/>
                  <a:gd name="csY18" fmla="*/ 4594 h 2642167"/>
                  <a:gd name="csX19" fmla="*/ 6386797 w 7513021"/>
                  <a:gd name="csY19" fmla="*/ 36492 h 2642167"/>
                  <a:gd name="csX20" fmla="*/ 6663243 w 7513021"/>
                  <a:gd name="csY20" fmla="*/ 302306 h 2642167"/>
                  <a:gd name="csX21" fmla="*/ 6982221 w 7513021"/>
                  <a:gd name="csY21" fmla="*/ 15227 h 2642167"/>
                  <a:gd name="csX22" fmla="*/ 7506054 w 7513021"/>
                  <a:gd name="csY22" fmla="*/ 71371 h 2642167"/>
                  <a:gd name="csX0" fmla="*/ 7508051 w 7513021"/>
                  <a:gd name="csY0" fmla="*/ 68985 h 2642167"/>
                  <a:gd name="csX1" fmla="*/ 7513021 w 7513021"/>
                  <a:gd name="csY1" fmla="*/ 2629359 h 2642167"/>
                  <a:gd name="csX2" fmla="*/ 11179 w 7513021"/>
                  <a:gd name="csY2" fmla="*/ 2642167 h 2642167"/>
                  <a:gd name="csX3" fmla="*/ 11661 w 7513021"/>
                  <a:gd name="csY3" fmla="*/ 410885 h 2642167"/>
                  <a:gd name="csX4" fmla="*/ 634583 w 7513021"/>
                  <a:gd name="csY4" fmla="*/ 1429357 h 2642167"/>
                  <a:gd name="csX5" fmla="*/ 921662 w 7513021"/>
                  <a:gd name="csY5" fmla="*/ 748873 h 2642167"/>
                  <a:gd name="csX6" fmla="*/ 1432025 w 7513021"/>
                  <a:gd name="csY6" fmla="*/ 1418724 h 2642167"/>
                  <a:gd name="csX7" fmla="*/ 1612778 w 7513021"/>
                  <a:gd name="csY7" fmla="*/ 727608 h 2642167"/>
                  <a:gd name="csX8" fmla="*/ 2007319 w 7513021"/>
                  <a:gd name="csY8" fmla="*/ 1416329 h 2642167"/>
                  <a:gd name="csX9" fmla="*/ 2367690 w 7513021"/>
                  <a:gd name="csY9" fmla="*/ 663813 h 2642167"/>
                  <a:gd name="csX10" fmla="*/ 2909950 w 7513021"/>
                  <a:gd name="csY10" fmla="*/ 982789 h 2642167"/>
                  <a:gd name="csX11" fmla="*/ 3271457 w 7513021"/>
                  <a:gd name="csY11" fmla="*/ 674445 h 2642167"/>
                  <a:gd name="csX12" fmla="*/ 3781820 w 7513021"/>
                  <a:gd name="csY12" fmla="*/ 982790 h 2642167"/>
                  <a:gd name="csX13" fmla="*/ 4185858 w 7513021"/>
                  <a:gd name="csY13" fmla="*/ 546855 h 2642167"/>
                  <a:gd name="csX14" fmla="*/ 4600527 w 7513021"/>
                  <a:gd name="csY14" fmla="*/ 110921 h 2642167"/>
                  <a:gd name="csX15" fmla="*/ 5185318 w 7513021"/>
                  <a:gd name="csY15" fmla="*/ 47124 h 2642167"/>
                  <a:gd name="csX16" fmla="*/ 5461765 w 7513021"/>
                  <a:gd name="csY16" fmla="*/ 302306 h 2642167"/>
                  <a:gd name="csX17" fmla="*/ 5642518 w 7513021"/>
                  <a:gd name="csY17" fmla="*/ 47125 h 2642167"/>
                  <a:gd name="csX18" fmla="*/ 5823271 w 7513021"/>
                  <a:gd name="csY18" fmla="*/ 4594 h 2642167"/>
                  <a:gd name="csX19" fmla="*/ 6386797 w 7513021"/>
                  <a:gd name="csY19" fmla="*/ 36492 h 2642167"/>
                  <a:gd name="csX20" fmla="*/ 6663243 w 7513021"/>
                  <a:gd name="csY20" fmla="*/ 302306 h 2642167"/>
                  <a:gd name="csX21" fmla="*/ 6982221 w 7513021"/>
                  <a:gd name="csY21" fmla="*/ 15227 h 2642167"/>
                  <a:gd name="csX22" fmla="*/ 7506054 w 7513021"/>
                  <a:gd name="csY22" fmla="*/ 71371 h 2642167"/>
                  <a:gd name="csX0" fmla="*/ 7508051 w 7513021"/>
                  <a:gd name="csY0" fmla="*/ 66071 h 2639253"/>
                  <a:gd name="csX1" fmla="*/ 7513021 w 7513021"/>
                  <a:gd name="csY1" fmla="*/ 2626445 h 2639253"/>
                  <a:gd name="csX2" fmla="*/ 11179 w 7513021"/>
                  <a:gd name="csY2" fmla="*/ 2639253 h 2639253"/>
                  <a:gd name="csX3" fmla="*/ 11661 w 7513021"/>
                  <a:gd name="csY3" fmla="*/ 407971 h 2639253"/>
                  <a:gd name="csX4" fmla="*/ 634583 w 7513021"/>
                  <a:gd name="csY4" fmla="*/ 1426443 h 2639253"/>
                  <a:gd name="csX5" fmla="*/ 921662 w 7513021"/>
                  <a:gd name="csY5" fmla="*/ 745959 h 2639253"/>
                  <a:gd name="csX6" fmla="*/ 1432025 w 7513021"/>
                  <a:gd name="csY6" fmla="*/ 1415810 h 2639253"/>
                  <a:gd name="csX7" fmla="*/ 1612778 w 7513021"/>
                  <a:gd name="csY7" fmla="*/ 724694 h 2639253"/>
                  <a:gd name="csX8" fmla="*/ 2007319 w 7513021"/>
                  <a:gd name="csY8" fmla="*/ 1413415 h 2639253"/>
                  <a:gd name="csX9" fmla="*/ 2367690 w 7513021"/>
                  <a:gd name="csY9" fmla="*/ 660899 h 2639253"/>
                  <a:gd name="csX10" fmla="*/ 2909950 w 7513021"/>
                  <a:gd name="csY10" fmla="*/ 979875 h 2639253"/>
                  <a:gd name="csX11" fmla="*/ 3271457 w 7513021"/>
                  <a:gd name="csY11" fmla="*/ 671531 h 2639253"/>
                  <a:gd name="csX12" fmla="*/ 3781820 w 7513021"/>
                  <a:gd name="csY12" fmla="*/ 979876 h 2639253"/>
                  <a:gd name="csX13" fmla="*/ 4185858 w 7513021"/>
                  <a:gd name="csY13" fmla="*/ 543941 h 2639253"/>
                  <a:gd name="csX14" fmla="*/ 4600527 w 7513021"/>
                  <a:gd name="csY14" fmla="*/ 108007 h 2639253"/>
                  <a:gd name="csX15" fmla="*/ 5185318 w 7513021"/>
                  <a:gd name="csY15" fmla="*/ 44210 h 2639253"/>
                  <a:gd name="csX16" fmla="*/ 5461765 w 7513021"/>
                  <a:gd name="csY16" fmla="*/ 299392 h 2639253"/>
                  <a:gd name="csX17" fmla="*/ 5642518 w 7513021"/>
                  <a:gd name="csY17" fmla="*/ 44211 h 2639253"/>
                  <a:gd name="csX18" fmla="*/ 5823271 w 7513021"/>
                  <a:gd name="csY18" fmla="*/ 1680 h 2639253"/>
                  <a:gd name="csX19" fmla="*/ 6386797 w 7513021"/>
                  <a:gd name="csY19" fmla="*/ 33578 h 2639253"/>
                  <a:gd name="csX20" fmla="*/ 6643255 w 7513021"/>
                  <a:gd name="csY20" fmla="*/ 222119 h 2639253"/>
                  <a:gd name="csX21" fmla="*/ 6982221 w 7513021"/>
                  <a:gd name="csY21" fmla="*/ 12313 h 2639253"/>
                  <a:gd name="csX22" fmla="*/ 7506054 w 7513021"/>
                  <a:gd name="csY22" fmla="*/ 68457 h 2639253"/>
                  <a:gd name="csX0" fmla="*/ 7508051 w 7513021"/>
                  <a:gd name="csY0" fmla="*/ 66071 h 2639253"/>
                  <a:gd name="csX1" fmla="*/ 7513021 w 7513021"/>
                  <a:gd name="csY1" fmla="*/ 2626445 h 2639253"/>
                  <a:gd name="csX2" fmla="*/ 11179 w 7513021"/>
                  <a:gd name="csY2" fmla="*/ 2639253 h 2639253"/>
                  <a:gd name="csX3" fmla="*/ 11661 w 7513021"/>
                  <a:gd name="csY3" fmla="*/ 407971 h 2639253"/>
                  <a:gd name="csX4" fmla="*/ 634583 w 7513021"/>
                  <a:gd name="csY4" fmla="*/ 1426443 h 2639253"/>
                  <a:gd name="csX5" fmla="*/ 921662 w 7513021"/>
                  <a:gd name="csY5" fmla="*/ 745959 h 2639253"/>
                  <a:gd name="csX6" fmla="*/ 1432025 w 7513021"/>
                  <a:gd name="csY6" fmla="*/ 1415810 h 2639253"/>
                  <a:gd name="csX7" fmla="*/ 1612778 w 7513021"/>
                  <a:gd name="csY7" fmla="*/ 724694 h 2639253"/>
                  <a:gd name="csX8" fmla="*/ 2007319 w 7513021"/>
                  <a:gd name="csY8" fmla="*/ 1413415 h 2639253"/>
                  <a:gd name="csX9" fmla="*/ 2367690 w 7513021"/>
                  <a:gd name="csY9" fmla="*/ 660899 h 2639253"/>
                  <a:gd name="csX10" fmla="*/ 2909950 w 7513021"/>
                  <a:gd name="csY10" fmla="*/ 979875 h 2639253"/>
                  <a:gd name="csX11" fmla="*/ 3271457 w 7513021"/>
                  <a:gd name="csY11" fmla="*/ 671531 h 2639253"/>
                  <a:gd name="csX12" fmla="*/ 3781820 w 7513021"/>
                  <a:gd name="csY12" fmla="*/ 979876 h 2639253"/>
                  <a:gd name="csX13" fmla="*/ 4185858 w 7513021"/>
                  <a:gd name="csY13" fmla="*/ 543941 h 2639253"/>
                  <a:gd name="csX14" fmla="*/ 4600527 w 7513021"/>
                  <a:gd name="csY14" fmla="*/ 108007 h 2639253"/>
                  <a:gd name="csX15" fmla="*/ 5185318 w 7513021"/>
                  <a:gd name="csY15" fmla="*/ 44210 h 2639253"/>
                  <a:gd name="csX16" fmla="*/ 5461765 w 7513021"/>
                  <a:gd name="csY16" fmla="*/ 299392 h 2639253"/>
                  <a:gd name="csX17" fmla="*/ 5642518 w 7513021"/>
                  <a:gd name="csY17" fmla="*/ 44211 h 2639253"/>
                  <a:gd name="csX18" fmla="*/ 5823271 w 7513021"/>
                  <a:gd name="csY18" fmla="*/ 1680 h 2639253"/>
                  <a:gd name="csX19" fmla="*/ 6386797 w 7513021"/>
                  <a:gd name="csY19" fmla="*/ 33578 h 2639253"/>
                  <a:gd name="csX20" fmla="*/ 6643255 w 7513021"/>
                  <a:gd name="csY20" fmla="*/ 222119 h 2639253"/>
                  <a:gd name="csX21" fmla="*/ 6982221 w 7513021"/>
                  <a:gd name="csY21" fmla="*/ 12313 h 2639253"/>
                  <a:gd name="csX22" fmla="*/ 7506054 w 7513021"/>
                  <a:gd name="csY22" fmla="*/ 68457 h 2639253"/>
                  <a:gd name="csX0" fmla="*/ 7508051 w 7513021"/>
                  <a:gd name="csY0" fmla="*/ 66071 h 2639253"/>
                  <a:gd name="csX1" fmla="*/ 7513021 w 7513021"/>
                  <a:gd name="csY1" fmla="*/ 2626445 h 2639253"/>
                  <a:gd name="csX2" fmla="*/ 11179 w 7513021"/>
                  <a:gd name="csY2" fmla="*/ 2639253 h 2639253"/>
                  <a:gd name="csX3" fmla="*/ 11661 w 7513021"/>
                  <a:gd name="csY3" fmla="*/ 407971 h 2639253"/>
                  <a:gd name="csX4" fmla="*/ 634583 w 7513021"/>
                  <a:gd name="csY4" fmla="*/ 1426443 h 2639253"/>
                  <a:gd name="csX5" fmla="*/ 921662 w 7513021"/>
                  <a:gd name="csY5" fmla="*/ 745959 h 2639253"/>
                  <a:gd name="csX6" fmla="*/ 1432025 w 7513021"/>
                  <a:gd name="csY6" fmla="*/ 1415810 h 2639253"/>
                  <a:gd name="csX7" fmla="*/ 1612778 w 7513021"/>
                  <a:gd name="csY7" fmla="*/ 724694 h 2639253"/>
                  <a:gd name="csX8" fmla="*/ 2007319 w 7513021"/>
                  <a:gd name="csY8" fmla="*/ 1413415 h 2639253"/>
                  <a:gd name="csX9" fmla="*/ 2367690 w 7513021"/>
                  <a:gd name="csY9" fmla="*/ 660899 h 2639253"/>
                  <a:gd name="csX10" fmla="*/ 2909950 w 7513021"/>
                  <a:gd name="csY10" fmla="*/ 979875 h 2639253"/>
                  <a:gd name="csX11" fmla="*/ 3271457 w 7513021"/>
                  <a:gd name="csY11" fmla="*/ 671531 h 2639253"/>
                  <a:gd name="csX12" fmla="*/ 3781820 w 7513021"/>
                  <a:gd name="csY12" fmla="*/ 979876 h 2639253"/>
                  <a:gd name="csX13" fmla="*/ 4185858 w 7513021"/>
                  <a:gd name="csY13" fmla="*/ 543941 h 2639253"/>
                  <a:gd name="csX14" fmla="*/ 4600527 w 7513021"/>
                  <a:gd name="csY14" fmla="*/ 108007 h 2639253"/>
                  <a:gd name="csX15" fmla="*/ 5185318 w 7513021"/>
                  <a:gd name="csY15" fmla="*/ 44210 h 2639253"/>
                  <a:gd name="csX16" fmla="*/ 5461765 w 7513021"/>
                  <a:gd name="csY16" fmla="*/ 299392 h 2639253"/>
                  <a:gd name="csX17" fmla="*/ 5642518 w 7513021"/>
                  <a:gd name="csY17" fmla="*/ 44211 h 2639253"/>
                  <a:gd name="csX18" fmla="*/ 5823271 w 7513021"/>
                  <a:gd name="csY18" fmla="*/ 1680 h 2639253"/>
                  <a:gd name="csX19" fmla="*/ 6386797 w 7513021"/>
                  <a:gd name="csY19" fmla="*/ 33578 h 2639253"/>
                  <a:gd name="csX20" fmla="*/ 6643255 w 7513021"/>
                  <a:gd name="csY20" fmla="*/ 222119 h 2639253"/>
                  <a:gd name="csX21" fmla="*/ 6982221 w 7513021"/>
                  <a:gd name="csY21" fmla="*/ 12313 h 2639253"/>
                  <a:gd name="csX22" fmla="*/ 7506054 w 7513021"/>
                  <a:gd name="csY22" fmla="*/ 68457 h 2639253"/>
                  <a:gd name="csX0" fmla="*/ 7508051 w 7513021"/>
                  <a:gd name="csY0" fmla="*/ 76939 h 2650121"/>
                  <a:gd name="csX1" fmla="*/ 7513021 w 7513021"/>
                  <a:gd name="csY1" fmla="*/ 2637313 h 2650121"/>
                  <a:gd name="csX2" fmla="*/ 11179 w 7513021"/>
                  <a:gd name="csY2" fmla="*/ 2650121 h 2650121"/>
                  <a:gd name="csX3" fmla="*/ 11661 w 7513021"/>
                  <a:gd name="csY3" fmla="*/ 418839 h 2650121"/>
                  <a:gd name="csX4" fmla="*/ 634583 w 7513021"/>
                  <a:gd name="csY4" fmla="*/ 1437311 h 2650121"/>
                  <a:gd name="csX5" fmla="*/ 921662 w 7513021"/>
                  <a:gd name="csY5" fmla="*/ 756827 h 2650121"/>
                  <a:gd name="csX6" fmla="*/ 1432025 w 7513021"/>
                  <a:gd name="csY6" fmla="*/ 1426678 h 2650121"/>
                  <a:gd name="csX7" fmla="*/ 1612778 w 7513021"/>
                  <a:gd name="csY7" fmla="*/ 735562 h 2650121"/>
                  <a:gd name="csX8" fmla="*/ 2007319 w 7513021"/>
                  <a:gd name="csY8" fmla="*/ 1424283 h 2650121"/>
                  <a:gd name="csX9" fmla="*/ 2367690 w 7513021"/>
                  <a:gd name="csY9" fmla="*/ 671767 h 2650121"/>
                  <a:gd name="csX10" fmla="*/ 2909950 w 7513021"/>
                  <a:gd name="csY10" fmla="*/ 990743 h 2650121"/>
                  <a:gd name="csX11" fmla="*/ 3271457 w 7513021"/>
                  <a:gd name="csY11" fmla="*/ 682399 h 2650121"/>
                  <a:gd name="csX12" fmla="*/ 3781820 w 7513021"/>
                  <a:gd name="csY12" fmla="*/ 990744 h 2650121"/>
                  <a:gd name="csX13" fmla="*/ 4185858 w 7513021"/>
                  <a:gd name="csY13" fmla="*/ 554809 h 2650121"/>
                  <a:gd name="csX14" fmla="*/ 4600527 w 7513021"/>
                  <a:gd name="csY14" fmla="*/ 118875 h 2650121"/>
                  <a:gd name="csX15" fmla="*/ 5185318 w 7513021"/>
                  <a:gd name="csY15" fmla="*/ 55078 h 2650121"/>
                  <a:gd name="csX16" fmla="*/ 5461765 w 7513021"/>
                  <a:gd name="csY16" fmla="*/ 310260 h 2650121"/>
                  <a:gd name="csX17" fmla="*/ 5642518 w 7513021"/>
                  <a:gd name="csY17" fmla="*/ 55079 h 2650121"/>
                  <a:gd name="csX18" fmla="*/ 5823271 w 7513021"/>
                  <a:gd name="csY18" fmla="*/ 12548 h 2650121"/>
                  <a:gd name="csX19" fmla="*/ 6386797 w 7513021"/>
                  <a:gd name="csY19" fmla="*/ 44446 h 2650121"/>
                  <a:gd name="csX20" fmla="*/ 6643255 w 7513021"/>
                  <a:gd name="csY20" fmla="*/ 232987 h 2650121"/>
                  <a:gd name="csX21" fmla="*/ 6982221 w 7513021"/>
                  <a:gd name="csY21" fmla="*/ 23181 h 2650121"/>
                  <a:gd name="csX22" fmla="*/ 7512717 w 7513021"/>
                  <a:gd name="csY22" fmla="*/ 21370 h 2650121"/>
                  <a:gd name="csX0" fmla="*/ 7508051 w 7513021"/>
                  <a:gd name="csY0" fmla="*/ 66071 h 2639253"/>
                  <a:gd name="csX1" fmla="*/ 7513021 w 7513021"/>
                  <a:gd name="csY1" fmla="*/ 2626445 h 2639253"/>
                  <a:gd name="csX2" fmla="*/ 11179 w 7513021"/>
                  <a:gd name="csY2" fmla="*/ 2639253 h 2639253"/>
                  <a:gd name="csX3" fmla="*/ 11661 w 7513021"/>
                  <a:gd name="csY3" fmla="*/ 407971 h 2639253"/>
                  <a:gd name="csX4" fmla="*/ 634583 w 7513021"/>
                  <a:gd name="csY4" fmla="*/ 1426443 h 2639253"/>
                  <a:gd name="csX5" fmla="*/ 921662 w 7513021"/>
                  <a:gd name="csY5" fmla="*/ 745959 h 2639253"/>
                  <a:gd name="csX6" fmla="*/ 1432025 w 7513021"/>
                  <a:gd name="csY6" fmla="*/ 1415810 h 2639253"/>
                  <a:gd name="csX7" fmla="*/ 1612778 w 7513021"/>
                  <a:gd name="csY7" fmla="*/ 724694 h 2639253"/>
                  <a:gd name="csX8" fmla="*/ 2007319 w 7513021"/>
                  <a:gd name="csY8" fmla="*/ 1413415 h 2639253"/>
                  <a:gd name="csX9" fmla="*/ 2367690 w 7513021"/>
                  <a:gd name="csY9" fmla="*/ 660899 h 2639253"/>
                  <a:gd name="csX10" fmla="*/ 2909950 w 7513021"/>
                  <a:gd name="csY10" fmla="*/ 979875 h 2639253"/>
                  <a:gd name="csX11" fmla="*/ 3271457 w 7513021"/>
                  <a:gd name="csY11" fmla="*/ 671531 h 2639253"/>
                  <a:gd name="csX12" fmla="*/ 3781820 w 7513021"/>
                  <a:gd name="csY12" fmla="*/ 979876 h 2639253"/>
                  <a:gd name="csX13" fmla="*/ 4185858 w 7513021"/>
                  <a:gd name="csY13" fmla="*/ 543941 h 2639253"/>
                  <a:gd name="csX14" fmla="*/ 4600527 w 7513021"/>
                  <a:gd name="csY14" fmla="*/ 108007 h 2639253"/>
                  <a:gd name="csX15" fmla="*/ 5185318 w 7513021"/>
                  <a:gd name="csY15" fmla="*/ 44210 h 2639253"/>
                  <a:gd name="csX16" fmla="*/ 5461765 w 7513021"/>
                  <a:gd name="csY16" fmla="*/ 299392 h 2639253"/>
                  <a:gd name="csX17" fmla="*/ 5642518 w 7513021"/>
                  <a:gd name="csY17" fmla="*/ 44211 h 2639253"/>
                  <a:gd name="csX18" fmla="*/ 5823271 w 7513021"/>
                  <a:gd name="csY18" fmla="*/ 1680 h 2639253"/>
                  <a:gd name="csX19" fmla="*/ 6386797 w 7513021"/>
                  <a:gd name="csY19" fmla="*/ 33578 h 2639253"/>
                  <a:gd name="csX20" fmla="*/ 6643255 w 7513021"/>
                  <a:gd name="csY20" fmla="*/ 222119 h 2639253"/>
                  <a:gd name="csX21" fmla="*/ 6982221 w 7513021"/>
                  <a:gd name="csY21" fmla="*/ 12313 h 2639253"/>
                  <a:gd name="csX22" fmla="*/ 7512717 w 7513021"/>
                  <a:gd name="csY22" fmla="*/ 10502 h 2639253"/>
                  <a:gd name="csX0" fmla="*/ 7508051 w 7513021"/>
                  <a:gd name="csY0" fmla="*/ 27435 h 2639253"/>
                  <a:gd name="csX1" fmla="*/ 7513021 w 7513021"/>
                  <a:gd name="csY1" fmla="*/ 2626445 h 2639253"/>
                  <a:gd name="csX2" fmla="*/ 11179 w 7513021"/>
                  <a:gd name="csY2" fmla="*/ 2639253 h 2639253"/>
                  <a:gd name="csX3" fmla="*/ 11661 w 7513021"/>
                  <a:gd name="csY3" fmla="*/ 407971 h 2639253"/>
                  <a:gd name="csX4" fmla="*/ 634583 w 7513021"/>
                  <a:gd name="csY4" fmla="*/ 1426443 h 2639253"/>
                  <a:gd name="csX5" fmla="*/ 921662 w 7513021"/>
                  <a:gd name="csY5" fmla="*/ 745959 h 2639253"/>
                  <a:gd name="csX6" fmla="*/ 1432025 w 7513021"/>
                  <a:gd name="csY6" fmla="*/ 1415810 h 2639253"/>
                  <a:gd name="csX7" fmla="*/ 1612778 w 7513021"/>
                  <a:gd name="csY7" fmla="*/ 724694 h 2639253"/>
                  <a:gd name="csX8" fmla="*/ 2007319 w 7513021"/>
                  <a:gd name="csY8" fmla="*/ 1413415 h 2639253"/>
                  <a:gd name="csX9" fmla="*/ 2367690 w 7513021"/>
                  <a:gd name="csY9" fmla="*/ 660899 h 2639253"/>
                  <a:gd name="csX10" fmla="*/ 2909950 w 7513021"/>
                  <a:gd name="csY10" fmla="*/ 979875 h 2639253"/>
                  <a:gd name="csX11" fmla="*/ 3271457 w 7513021"/>
                  <a:gd name="csY11" fmla="*/ 671531 h 2639253"/>
                  <a:gd name="csX12" fmla="*/ 3781820 w 7513021"/>
                  <a:gd name="csY12" fmla="*/ 979876 h 2639253"/>
                  <a:gd name="csX13" fmla="*/ 4185858 w 7513021"/>
                  <a:gd name="csY13" fmla="*/ 543941 h 2639253"/>
                  <a:gd name="csX14" fmla="*/ 4600527 w 7513021"/>
                  <a:gd name="csY14" fmla="*/ 108007 h 2639253"/>
                  <a:gd name="csX15" fmla="*/ 5185318 w 7513021"/>
                  <a:gd name="csY15" fmla="*/ 44210 h 2639253"/>
                  <a:gd name="csX16" fmla="*/ 5461765 w 7513021"/>
                  <a:gd name="csY16" fmla="*/ 299392 h 2639253"/>
                  <a:gd name="csX17" fmla="*/ 5642518 w 7513021"/>
                  <a:gd name="csY17" fmla="*/ 44211 h 2639253"/>
                  <a:gd name="csX18" fmla="*/ 5823271 w 7513021"/>
                  <a:gd name="csY18" fmla="*/ 1680 h 2639253"/>
                  <a:gd name="csX19" fmla="*/ 6386797 w 7513021"/>
                  <a:gd name="csY19" fmla="*/ 33578 h 2639253"/>
                  <a:gd name="csX20" fmla="*/ 6643255 w 7513021"/>
                  <a:gd name="csY20" fmla="*/ 222119 h 2639253"/>
                  <a:gd name="csX21" fmla="*/ 6982221 w 7513021"/>
                  <a:gd name="csY21" fmla="*/ 12313 h 2639253"/>
                  <a:gd name="csX22" fmla="*/ 7512717 w 7513021"/>
                  <a:gd name="csY22" fmla="*/ 10502 h 2639253"/>
                  <a:gd name="csX0" fmla="*/ 7508051 w 7513021"/>
                  <a:gd name="csY0" fmla="*/ 34713 h 2646531"/>
                  <a:gd name="csX1" fmla="*/ 7513021 w 7513021"/>
                  <a:gd name="csY1" fmla="*/ 2633723 h 2646531"/>
                  <a:gd name="csX2" fmla="*/ 11179 w 7513021"/>
                  <a:gd name="csY2" fmla="*/ 2646531 h 2646531"/>
                  <a:gd name="csX3" fmla="*/ 11661 w 7513021"/>
                  <a:gd name="csY3" fmla="*/ 415249 h 2646531"/>
                  <a:gd name="csX4" fmla="*/ 634583 w 7513021"/>
                  <a:gd name="csY4" fmla="*/ 1433721 h 2646531"/>
                  <a:gd name="csX5" fmla="*/ 921662 w 7513021"/>
                  <a:gd name="csY5" fmla="*/ 753237 h 2646531"/>
                  <a:gd name="csX6" fmla="*/ 1432025 w 7513021"/>
                  <a:gd name="csY6" fmla="*/ 1423088 h 2646531"/>
                  <a:gd name="csX7" fmla="*/ 1612778 w 7513021"/>
                  <a:gd name="csY7" fmla="*/ 731972 h 2646531"/>
                  <a:gd name="csX8" fmla="*/ 2007319 w 7513021"/>
                  <a:gd name="csY8" fmla="*/ 1420693 h 2646531"/>
                  <a:gd name="csX9" fmla="*/ 2367690 w 7513021"/>
                  <a:gd name="csY9" fmla="*/ 668177 h 2646531"/>
                  <a:gd name="csX10" fmla="*/ 2909950 w 7513021"/>
                  <a:gd name="csY10" fmla="*/ 987153 h 2646531"/>
                  <a:gd name="csX11" fmla="*/ 3271457 w 7513021"/>
                  <a:gd name="csY11" fmla="*/ 678809 h 2646531"/>
                  <a:gd name="csX12" fmla="*/ 3781820 w 7513021"/>
                  <a:gd name="csY12" fmla="*/ 987154 h 2646531"/>
                  <a:gd name="csX13" fmla="*/ 4185858 w 7513021"/>
                  <a:gd name="csY13" fmla="*/ 551219 h 2646531"/>
                  <a:gd name="csX14" fmla="*/ 4600527 w 7513021"/>
                  <a:gd name="csY14" fmla="*/ 115285 h 2646531"/>
                  <a:gd name="csX15" fmla="*/ 5185318 w 7513021"/>
                  <a:gd name="csY15" fmla="*/ 51488 h 2646531"/>
                  <a:gd name="csX16" fmla="*/ 5461765 w 7513021"/>
                  <a:gd name="csY16" fmla="*/ 306670 h 2646531"/>
                  <a:gd name="csX17" fmla="*/ 5642518 w 7513021"/>
                  <a:gd name="csY17" fmla="*/ 51489 h 2646531"/>
                  <a:gd name="csX18" fmla="*/ 5823271 w 7513021"/>
                  <a:gd name="csY18" fmla="*/ 8958 h 2646531"/>
                  <a:gd name="csX19" fmla="*/ 6386797 w 7513021"/>
                  <a:gd name="csY19" fmla="*/ 21538 h 2646531"/>
                  <a:gd name="csX20" fmla="*/ 6643255 w 7513021"/>
                  <a:gd name="csY20" fmla="*/ 229397 h 2646531"/>
                  <a:gd name="csX21" fmla="*/ 6982221 w 7513021"/>
                  <a:gd name="csY21" fmla="*/ 19591 h 2646531"/>
                  <a:gd name="csX22" fmla="*/ 7512717 w 7513021"/>
                  <a:gd name="csY22" fmla="*/ 17780 h 2646531"/>
                  <a:gd name="csX0" fmla="*/ 7508051 w 7513021"/>
                  <a:gd name="csY0" fmla="*/ 31353 h 2643171"/>
                  <a:gd name="csX1" fmla="*/ 7513021 w 7513021"/>
                  <a:gd name="csY1" fmla="*/ 2630363 h 2643171"/>
                  <a:gd name="csX2" fmla="*/ 11179 w 7513021"/>
                  <a:gd name="csY2" fmla="*/ 2643171 h 2643171"/>
                  <a:gd name="csX3" fmla="*/ 11661 w 7513021"/>
                  <a:gd name="csY3" fmla="*/ 411889 h 2643171"/>
                  <a:gd name="csX4" fmla="*/ 634583 w 7513021"/>
                  <a:gd name="csY4" fmla="*/ 1430361 h 2643171"/>
                  <a:gd name="csX5" fmla="*/ 921662 w 7513021"/>
                  <a:gd name="csY5" fmla="*/ 749877 h 2643171"/>
                  <a:gd name="csX6" fmla="*/ 1432025 w 7513021"/>
                  <a:gd name="csY6" fmla="*/ 1419728 h 2643171"/>
                  <a:gd name="csX7" fmla="*/ 1612778 w 7513021"/>
                  <a:gd name="csY7" fmla="*/ 728612 h 2643171"/>
                  <a:gd name="csX8" fmla="*/ 2007319 w 7513021"/>
                  <a:gd name="csY8" fmla="*/ 1417333 h 2643171"/>
                  <a:gd name="csX9" fmla="*/ 2367690 w 7513021"/>
                  <a:gd name="csY9" fmla="*/ 664817 h 2643171"/>
                  <a:gd name="csX10" fmla="*/ 2909950 w 7513021"/>
                  <a:gd name="csY10" fmla="*/ 983793 h 2643171"/>
                  <a:gd name="csX11" fmla="*/ 3271457 w 7513021"/>
                  <a:gd name="csY11" fmla="*/ 675449 h 2643171"/>
                  <a:gd name="csX12" fmla="*/ 3781820 w 7513021"/>
                  <a:gd name="csY12" fmla="*/ 983794 h 2643171"/>
                  <a:gd name="csX13" fmla="*/ 4185858 w 7513021"/>
                  <a:gd name="csY13" fmla="*/ 547859 h 2643171"/>
                  <a:gd name="csX14" fmla="*/ 4600527 w 7513021"/>
                  <a:gd name="csY14" fmla="*/ 111925 h 2643171"/>
                  <a:gd name="csX15" fmla="*/ 5185318 w 7513021"/>
                  <a:gd name="csY15" fmla="*/ 48128 h 2643171"/>
                  <a:gd name="csX16" fmla="*/ 5461765 w 7513021"/>
                  <a:gd name="csY16" fmla="*/ 303310 h 2643171"/>
                  <a:gd name="csX17" fmla="*/ 5642518 w 7513021"/>
                  <a:gd name="csY17" fmla="*/ 48129 h 2643171"/>
                  <a:gd name="csX18" fmla="*/ 5823271 w 7513021"/>
                  <a:gd name="csY18" fmla="*/ 5598 h 2643171"/>
                  <a:gd name="csX19" fmla="*/ 6386797 w 7513021"/>
                  <a:gd name="csY19" fmla="*/ 18178 h 2643171"/>
                  <a:gd name="csX20" fmla="*/ 6669907 w 7513021"/>
                  <a:gd name="csY20" fmla="*/ 174522 h 2643171"/>
                  <a:gd name="csX21" fmla="*/ 6982221 w 7513021"/>
                  <a:gd name="csY21" fmla="*/ 16231 h 2643171"/>
                  <a:gd name="csX22" fmla="*/ 7512717 w 7513021"/>
                  <a:gd name="csY22" fmla="*/ 14420 h 2643171"/>
                  <a:gd name="csX0" fmla="*/ 7508051 w 7513021"/>
                  <a:gd name="csY0" fmla="*/ 31353 h 2643171"/>
                  <a:gd name="csX1" fmla="*/ 7513021 w 7513021"/>
                  <a:gd name="csY1" fmla="*/ 2630363 h 2643171"/>
                  <a:gd name="csX2" fmla="*/ 11179 w 7513021"/>
                  <a:gd name="csY2" fmla="*/ 2643171 h 2643171"/>
                  <a:gd name="csX3" fmla="*/ 11661 w 7513021"/>
                  <a:gd name="csY3" fmla="*/ 411889 h 2643171"/>
                  <a:gd name="csX4" fmla="*/ 634583 w 7513021"/>
                  <a:gd name="csY4" fmla="*/ 1430361 h 2643171"/>
                  <a:gd name="csX5" fmla="*/ 921662 w 7513021"/>
                  <a:gd name="csY5" fmla="*/ 749877 h 2643171"/>
                  <a:gd name="csX6" fmla="*/ 1432025 w 7513021"/>
                  <a:gd name="csY6" fmla="*/ 1419728 h 2643171"/>
                  <a:gd name="csX7" fmla="*/ 1612778 w 7513021"/>
                  <a:gd name="csY7" fmla="*/ 728612 h 2643171"/>
                  <a:gd name="csX8" fmla="*/ 2007319 w 7513021"/>
                  <a:gd name="csY8" fmla="*/ 1417333 h 2643171"/>
                  <a:gd name="csX9" fmla="*/ 2367690 w 7513021"/>
                  <a:gd name="csY9" fmla="*/ 664817 h 2643171"/>
                  <a:gd name="csX10" fmla="*/ 2909950 w 7513021"/>
                  <a:gd name="csY10" fmla="*/ 983793 h 2643171"/>
                  <a:gd name="csX11" fmla="*/ 3271457 w 7513021"/>
                  <a:gd name="csY11" fmla="*/ 675449 h 2643171"/>
                  <a:gd name="csX12" fmla="*/ 3781820 w 7513021"/>
                  <a:gd name="csY12" fmla="*/ 983794 h 2643171"/>
                  <a:gd name="csX13" fmla="*/ 4185858 w 7513021"/>
                  <a:gd name="csY13" fmla="*/ 547859 h 2643171"/>
                  <a:gd name="csX14" fmla="*/ 4600527 w 7513021"/>
                  <a:gd name="csY14" fmla="*/ 111925 h 2643171"/>
                  <a:gd name="csX15" fmla="*/ 5185318 w 7513021"/>
                  <a:gd name="csY15" fmla="*/ 48128 h 2643171"/>
                  <a:gd name="csX16" fmla="*/ 5461765 w 7513021"/>
                  <a:gd name="csY16" fmla="*/ 303310 h 2643171"/>
                  <a:gd name="csX17" fmla="*/ 5642518 w 7513021"/>
                  <a:gd name="csY17" fmla="*/ 48129 h 2643171"/>
                  <a:gd name="csX18" fmla="*/ 5823271 w 7513021"/>
                  <a:gd name="csY18" fmla="*/ 5598 h 2643171"/>
                  <a:gd name="csX19" fmla="*/ 6386797 w 7513021"/>
                  <a:gd name="csY19" fmla="*/ 18178 h 2643171"/>
                  <a:gd name="csX20" fmla="*/ 6669907 w 7513021"/>
                  <a:gd name="csY20" fmla="*/ 174522 h 2643171"/>
                  <a:gd name="csX21" fmla="*/ 6895604 w 7513021"/>
                  <a:gd name="csY21" fmla="*/ 16231 h 2643171"/>
                  <a:gd name="csX22" fmla="*/ 7512717 w 7513021"/>
                  <a:gd name="csY22" fmla="*/ 14420 h 2643171"/>
                  <a:gd name="csX0" fmla="*/ 7508051 w 7513021"/>
                  <a:gd name="csY0" fmla="*/ 31353 h 2643171"/>
                  <a:gd name="csX1" fmla="*/ 7513021 w 7513021"/>
                  <a:gd name="csY1" fmla="*/ 2630363 h 2643171"/>
                  <a:gd name="csX2" fmla="*/ 11179 w 7513021"/>
                  <a:gd name="csY2" fmla="*/ 2643171 h 2643171"/>
                  <a:gd name="csX3" fmla="*/ 11661 w 7513021"/>
                  <a:gd name="csY3" fmla="*/ 411889 h 2643171"/>
                  <a:gd name="csX4" fmla="*/ 634583 w 7513021"/>
                  <a:gd name="csY4" fmla="*/ 1430361 h 2643171"/>
                  <a:gd name="csX5" fmla="*/ 921662 w 7513021"/>
                  <a:gd name="csY5" fmla="*/ 749877 h 2643171"/>
                  <a:gd name="csX6" fmla="*/ 1432025 w 7513021"/>
                  <a:gd name="csY6" fmla="*/ 1419728 h 2643171"/>
                  <a:gd name="csX7" fmla="*/ 1612778 w 7513021"/>
                  <a:gd name="csY7" fmla="*/ 728612 h 2643171"/>
                  <a:gd name="csX8" fmla="*/ 2007319 w 7513021"/>
                  <a:gd name="csY8" fmla="*/ 1417333 h 2643171"/>
                  <a:gd name="csX9" fmla="*/ 2367690 w 7513021"/>
                  <a:gd name="csY9" fmla="*/ 664817 h 2643171"/>
                  <a:gd name="csX10" fmla="*/ 2909950 w 7513021"/>
                  <a:gd name="csY10" fmla="*/ 983793 h 2643171"/>
                  <a:gd name="csX11" fmla="*/ 3271457 w 7513021"/>
                  <a:gd name="csY11" fmla="*/ 675449 h 2643171"/>
                  <a:gd name="csX12" fmla="*/ 3781820 w 7513021"/>
                  <a:gd name="csY12" fmla="*/ 983794 h 2643171"/>
                  <a:gd name="csX13" fmla="*/ 4185858 w 7513021"/>
                  <a:gd name="csY13" fmla="*/ 547859 h 2643171"/>
                  <a:gd name="csX14" fmla="*/ 4600527 w 7513021"/>
                  <a:gd name="csY14" fmla="*/ 111925 h 2643171"/>
                  <a:gd name="csX15" fmla="*/ 5185318 w 7513021"/>
                  <a:gd name="csY15" fmla="*/ 48128 h 2643171"/>
                  <a:gd name="csX16" fmla="*/ 5461765 w 7513021"/>
                  <a:gd name="csY16" fmla="*/ 303310 h 2643171"/>
                  <a:gd name="csX17" fmla="*/ 5642518 w 7513021"/>
                  <a:gd name="csY17" fmla="*/ 48129 h 2643171"/>
                  <a:gd name="csX18" fmla="*/ 5823271 w 7513021"/>
                  <a:gd name="csY18" fmla="*/ 5598 h 2643171"/>
                  <a:gd name="csX19" fmla="*/ 6386797 w 7513021"/>
                  <a:gd name="csY19" fmla="*/ 18178 h 2643171"/>
                  <a:gd name="csX20" fmla="*/ 6669907 w 7513021"/>
                  <a:gd name="csY20" fmla="*/ 174522 h 2643171"/>
                  <a:gd name="csX21" fmla="*/ 6922255 w 7513021"/>
                  <a:gd name="csY21" fmla="*/ 9792 h 2643171"/>
                  <a:gd name="csX22" fmla="*/ 7512717 w 7513021"/>
                  <a:gd name="csY22" fmla="*/ 14420 h 2643171"/>
                  <a:gd name="csX0" fmla="*/ 7508051 w 7513021"/>
                  <a:gd name="csY0" fmla="*/ 34975 h 2646793"/>
                  <a:gd name="csX1" fmla="*/ 7513021 w 7513021"/>
                  <a:gd name="csY1" fmla="*/ 2633985 h 2646793"/>
                  <a:gd name="csX2" fmla="*/ 11179 w 7513021"/>
                  <a:gd name="csY2" fmla="*/ 2646793 h 2646793"/>
                  <a:gd name="csX3" fmla="*/ 11661 w 7513021"/>
                  <a:gd name="csY3" fmla="*/ 415511 h 2646793"/>
                  <a:gd name="csX4" fmla="*/ 634583 w 7513021"/>
                  <a:gd name="csY4" fmla="*/ 1433983 h 2646793"/>
                  <a:gd name="csX5" fmla="*/ 921662 w 7513021"/>
                  <a:gd name="csY5" fmla="*/ 753499 h 2646793"/>
                  <a:gd name="csX6" fmla="*/ 1432025 w 7513021"/>
                  <a:gd name="csY6" fmla="*/ 1423350 h 2646793"/>
                  <a:gd name="csX7" fmla="*/ 1612778 w 7513021"/>
                  <a:gd name="csY7" fmla="*/ 732234 h 2646793"/>
                  <a:gd name="csX8" fmla="*/ 2007319 w 7513021"/>
                  <a:gd name="csY8" fmla="*/ 1420955 h 2646793"/>
                  <a:gd name="csX9" fmla="*/ 2367690 w 7513021"/>
                  <a:gd name="csY9" fmla="*/ 668439 h 2646793"/>
                  <a:gd name="csX10" fmla="*/ 2909950 w 7513021"/>
                  <a:gd name="csY10" fmla="*/ 987415 h 2646793"/>
                  <a:gd name="csX11" fmla="*/ 3271457 w 7513021"/>
                  <a:gd name="csY11" fmla="*/ 679071 h 2646793"/>
                  <a:gd name="csX12" fmla="*/ 3781820 w 7513021"/>
                  <a:gd name="csY12" fmla="*/ 987416 h 2646793"/>
                  <a:gd name="csX13" fmla="*/ 4185858 w 7513021"/>
                  <a:gd name="csY13" fmla="*/ 551481 h 2646793"/>
                  <a:gd name="csX14" fmla="*/ 4600527 w 7513021"/>
                  <a:gd name="csY14" fmla="*/ 115547 h 2646793"/>
                  <a:gd name="csX15" fmla="*/ 5185318 w 7513021"/>
                  <a:gd name="csY15" fmla="*/ 51750 h 2646793"/>
                  <a:gd name="csX16" fmla="*/ 5461765 w 7513021"/>
                  <a:gd name="csY16" fmla="*/ 306932 h 2646793"/>
                  <a:gd name="csX17" fmla="*/ 5642518 w 7513021"/>
                  <a:gd name="csY17" fmla="*/ 51751 h 2646793"/>
                  <a:gd name="csX18" fmla="*/ 5823271 w 7513021"/>
                  <a:gd name="csY18" fmla="*/ 9220 h 2646793"/>
                  <a:gd name="csX19" fmla="*/ 6460088 w 7513021"/>
                  <a:gd name="csY19" fmla="*/ 15361 h 2646793"/>
                  <a:gd name="csX20" fmla="*/ 6669907 w 7513021"/>
                  <a:gd name="csY20" fmla="*/ 178144 h 2646793"/>
                  <a:gd name="csX21" fmla="*/ 6922255 w 7513021"/>
                  <a:gd name="csY21" fmla="*/ 13414 h 2646793"/>
                  <a:gd name="csX22" fmla="*/ 7512717 w 7513021"/>
                  <a:gd name="csY22" fmla="*/ 18042 h 2646793"/>
                  <a:gd name="csX0" fmla="*/ 7508051 w 7513021"/>
                  <a:gd name="csY0" fmla="*/ 34975 h 2646793"/>
                  <a:gd name="csX1" fmla="*/ 7513021 w 7513021"/>
                  <a:gd name="csY1" fmla="*/ 2633985 h 2646793"/>
                  <a:gd name="csX2" fmla="*/ 11179 w 7513021"/>
                  <a:gd name="csY2" fmla="*/ 2646793 h 2646793"/>
                  <a:gd name="csX3" fmla="*/ 11661 w 7513021"/>
                  <a:gd name="csY3" fmla="*/ 415511 h 2646793"/>
                  <a:gd name="csX4" fmla="*/ 634583 w 7513021"/>
                  <a:gd name="csY4" fmla="*/ 1433983 h 2646793"/>
                  <a:gd name="csX5" fmla="*/ 921662 w 7513021"/>
                  <a:gd name="csY5" fmla="*/ 753499 h 2646793"/>
                  <a:gd name="csX6" fmla="*/ 1432025 w 7513021"/>
                  <a:gd name="csY6" fmla="*/ 1423350 h 2646793"/>
                  <a:gd name="csX7" fmla="*/ 1612778 w 7513021"/>
                  <a:gd name="csY7" fmla="*/ 732234 h 2646793"/>
                  <a:gd name="csX8" fmla="*/ 2007319 w 7513021"/>
                  <a:gd name="csY8" fmla="*/ 1420955 h 2646793"/>
                  <a:gd name="csX9" fmla="*/ 2367690 w 7513021"/>
                  <a:gd name="csY9" fmla="*/ 668439 h 2646793"/>
                  <a:gd name="csX10" fmla="*/ 2909950 w 7513021"/>
                  <a:gd name="csY10" fmla="*/ 987415 h 2646793"/>
                  <a:gd name="csX11" fmla="*/ 3271457 w 7513021"/>
                  <a:gd name="csY11" fmla="*/ 679071 h 2646793"/>
                  <a:gd name="csX12" fmla="*/ 3781820 w 7513021"/>
                  <a:gd name="csY12" fmla="*/ 987416 h 2646793"/>
                  <a:gd name="csX13" fmla="*/ 4185858 w 7513021"/>
                  <a:gd name="csY13" fmla="*/ 551481 h 2646793"/>
                  <a:gd name="csX14" fmla="*/ 4600527 w 7513021"/>
                  <a:gd name="csY14" fmla="*/ 115547 h 2646793"/>
                  <a:gd name="csX15" fmla="*/ 5185318 w 7513021"/>
                  <a:gd name="csY15" fmla="*/ 51750 h 2646793"/>
                  <a:gd name="csX16" fmla="*/ 5461765 w 7513021"/>
                  <a:gd name="csY16" fmla="*/ 216779 h 2646793"/>
                  <a:gd name="csX17" fmla="*/ 5642518 w 7513021"/>
                  <a:gd name="csY17" fmla="*/ 51751 h 2646793"/>
                  <a:gd name="csX18" fmla="*/ 5823271 w 7513021"/>
                  <a:gd name="csY18" fmla="*/ 9220 h 2646793"/>
                  <a:gd name="csX19" fmla="*/ 6460088 w 7513021"/>
                  <a:gd name="csY19" fmla="*/ 15361 h 2646793"/>
                  <a:gd name="csX20" fmla="*/ 6669907 w 7513021"/>
                  <a:gd name="csY20" fmla="*/ 178144 h 2646793"/>
                  <a:gd name="csX21" fmla="*/ 6922255 w 7513021"/>
                  <a:gd name="csY21" fmla="*/ 13414 h 2646793"/>
                  <a:gd name="csX22" fmla="*/ 7512717 w 7513021"/>
                  <a:gd name="csY22" fmla="*/ 18042 h 2646793"/>
                  <a:gd name="csX0" fmla="*/ 7508051 w 7513021"/>
                  <a:gd name="csY0" fmla="*/ 50812 h 2662630"/>
                  <a:gd name="csX1" fmla="*/ 7513021 w 7513021"/>
                  <a:gd name="csY1" fmla="*/ 2649822 h 2662630"/>
                  <a:gd name="csX2" fmla="*/ 11179 w 7513021"/>
                  <a:gd name="csY2" fmla="*/ 2662630 h 2662630"/>
                  <a:gd name="csX3" fmla="*/ 11661 w 7513021"/>
                  <a:gd name="csY3" fmla="*/ 431348 h 2662630"/>
                  <a:gd name="csX4" fmla="*/ 634583 w 7513021"/>
                  <a:gd name="csY4" fmla="*/ 1449820 h 2662630"/>
                  <a:gd name="csX5" fmla="*/ 921662 w 7513021"/>
                  <a:gd name="csY5" fmla="*/ 769336 h 2662630"/>
                  <a:gd name="csX6" fmla="*/ 1432025 w 7513021"/>
                  <a:gd name="csY6" fmla="*/ 1439187 h 2662630"/>
                  <a:gd name="csX7" fmla="*/ 1612778 w 7513021"/>
                  <a:gd name="csY7" fmla="*/ 748071 h 2662630"/>
                  <a:gd name="csX8" fmla="*/ 2007319 w 7513021"/>
                  <a:gd name="csY8" fmla="*/ 1436792 h 2662630"/>
                  <a:gd name="csX9" fmla="*/ 2367690 w 7513021"/>
                  <a:gd name="csY9" fmla="*/ 684276 h 2662630"/>
                  <a:gd name="csX10" fmla="*/ 2909950 w 7513021"/>
                  <a:gd name="csY10" fmla="*/ 1003252 h 2662630"/>
                  <a:gd name="csX11" fmla="*/ 3271457 w 7513021"/>
                  <a:gd name="csY11" fmla="*/ 694908 h 2662630"/>
                  <a:gd name="csX12" fmla="*/ 3781820 w 7513021"/>
                  <a:gd name="csY12" fmla="*/ 1003253 h 2662630"/>
                  <a:gd name="csX13" fmla="*/ 4185858 w 7513021"/>
                  <a:gd name="csY13" fmla="*/ 567318 h 2662630"/>
                  <a:gd name="csX14" fmla="*/ 4600527 w 7513021"/>
                  <a:gd name="csY14" fmla="*/ 131384 h 2662630"/>
                  <a:gd name="csX15" fmla="*/ 5245285 w 7513021"/>
                  <a:gd name="csY15" fmla="*/ 3193 h 2662630"/>
                  <a:gd name="csX16" fmla="*/ 5461765 w 7513021"/>
                  <a:gd name="csY16" fmla="*/ 232616 h 2662630"/>
                  <a:gd name="csX17" fmla="*/ 5642518 w 7513021"/>
                  <a:gd name="csY17" fmla="*/ 67588 h 2662630"/>
                  <a:gd name="csX18" fmla="*/ 5823271 w 7513021"/>
                  <a:gd name="csY18" fmla="*/ 25057 h 2662630"/>
                  <a:gd name="csX19" fmla="*/ 6460088 w 7513021"/>
                  <a:gd name="csY19" fmla="*/ 31198 h 2662630"/>
                  <a:gd name="csX20" fmla="*/ 6669907 w 7513021"/>
                  <a:gd name="csY20" fmla="*/ 193981 h 2662630"/>
                  <a:gd name="csX21" fmla="*/ 6922255 w 7513021"/>
                  <a:gd name="csY21" fmla="*/ 29251 h 2662630"/>
                  <a:gd name="csX22" fmla="*/ 7512717 w 7513021"/>
                  <a:gd name="csY22" fmla="*/ 33879 h 2662630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600527 w 7513021"/>
                  <a:gd name="csY14" fmla="*/ 115548 h 2646794"/>
                  <a:gd name="csX15" fmla="*/ 5271937 w 7513021"/>
                  <a:gd name="csY15" fmla="*/ 19554 h 2646794"/>
                  <a:gd name="csX16" fmla="*/ 5461765 w 7513021"/>
                  <a:gd name="csY16" fmla="*/ 216780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46915 h 2658733"/>
                  <a:gd name="csX1" fmla="*/ 7513021 w 7513021"/>
                  <a:gd name="csY1" fmla="*/ 2645925 h 2658733"/>
                  <a:gd name="csX2" fmla="*/ 11179 w 7513021"/>
                  <a:gd name="csY2" fmla="*/ 2658733 h 2658733"/>
                  <a:gd name="csX3" fmla="*/ 11661 w 7513021"/>
                  <a:gd name="csY3" fmla="*/ 427451 h 2658733"/>
                  <a:gd name="csX4" fmla="*/ 634583 w 7513021"/>
                  <a:gd name="csY4" fmla="*/ 1445923 h 2658733"/>
                  <a:gd name="csX5" fmla="*/ 921662 w 7513021"/>
                  <a:gd name="csY5" fmla="*/ 765439 h 2658733"/>
                  <a:gd name="csX6" fmla="*/ 1432025 w 7513021"/>
                  <a:gd name="csY6" fmla="*/ 1435290 h 2658733"/>
                  <a:gd name="csX7" fmla="*/ 1612778 w 7513021"/>
                  <a:gd name="csY7" fmla="*/ 744174 h 2658733"/>
                  <a:gd name="csX8" fmla="*/ 2007319 w 7513021"/>
                  <a:gd name="csY8" fmla="*/ 1432895 h 2658733"/>
                  <a:gd name="csX9" fmla="*/ 2367690 w 7513021"/>
                  <a:gd name="csY9" fmla="*/ 680379 h 2658733"/>
                  <a:gd name="csX10" fmla="*/ 2909950 w 7513021"/>
                  <a:gd name="csY10" fmla="*/ 999355 h 2658733"/>
                  <a:gd name="csX11" fmla="*/ 3271457 w 7513021"/>
                  <a:gd name="csY11" fmla="*/ 691011 h 2658733"/>
                  <a:gd name="csX12" fmla="*/ 3781820 w 7513021"/>
                  <a:gd name="csY12" fmla="*/ 999356 h 2658733"/>
                  <a:gd name="csX13" fmla="*/ 4185858 w 7513021"/>
                  <a:gd name="csY13" fmla="*/ 563421 h 2658733"/>
                  <a:gd name="csX14" fmla="*/ 4640504 w 7513021"/>
                  <a:gd name="csY14" fmla="*/ 56653 h 2658733"/>
                  <a:gd name="csX15" fmla="*/ 5271937 w 7513021"/>
                  <a:gd name="csY15" fmla="*/ 31493 h 2658733"/>
                  <a:gd name="csX16" fmla="*/ 5461765 w 7513021"/>
                  <a:gd name="csY16" fmla="*/ 228719 h 2658733"/>
                  <a:gd name="csX17" fmla="*/ 5642518 w 7513021"/>
                  <a:gd name="csY17" fmla="*/ 63691 h 2658733"/>
                  <a:gd name="csX18" fmla="*/ 5823271 w 7513021"/>
                  <a:gd name="csY18" fmla="*/ 21160 h 2658733"/>
                  <a:gd name="csX19" fmla="*/ 6460088 w 7513021"/>
                  <a:gd name="csY19" fmla="*/ 27301 h 2658733"/>
                  <a:gd name="csX20" fmla="*/ 6669907 w 7513021"/>
                  <a:gd name="csY20" fmla="*/ 190084 h 2658733"/>
                  <a:gd name="csX21" fmla="*/ 6922255 w 7513021"/>
                  <a:gd name="csY21" fmla="*/ 25354 h 2658733"/>
                  <a:gd name="csX22" fmla="*/ 7512717 w 7513021"/>
                  <a:gd name="csY22" fmla="*/ 29982 h 2658733"/>
                  <a:gd name="csX0" fmla="*/ 7508051 w 7513021"/>
                  <a:gd name="csY0" fmla="*/ 36541 h 2648359"/>
                  <a:gd name="csX1" fmla="*/ 7513021 w 7513021"/>
                  <a:gd name="csY1" fmla="*/ 2635551 h 2648359"/>
                  <a:gd name="csX2" fmla="*/ 11179 w 7513021"/>
                  <a:gd name="csY2" fmla="*/ 2648359 h 2648359"/>
                  <a:gd name="csX3" fmla="*/ 11661 w 7513021"/>
                  <a:gd name="csY3" fmla="*/ 417077 h 2648359"/>
                  <a:gd name="csX4" fmla="*/ 634583 w 7513021"/>
                  <a:gd name="csY4" fmla="*/ 1435549 h 2648359"/>
                  <a:gd name="csX5" fmla="*/ 921662 w 7513021"/>
                  <a:gd name="csY5" fmla="*/ 755065 h 2648359"/>
                  <a:gd name="csX6" fmla="*/ 1432025 w 7513021"/>
                  <a:gd name="csY6" fmla="*/ 1424916 h 2648359"/>
                  <a:gd name="csX7" fmla="*/ 1612778 w 7513021"/>
                  <a:gd name="csY7" fmla="*/ 733800 h 2648359"/>
                  <a:gd name="csX8" fmla="*/ 2007319 w 7513021"/>
                  <a:gd name="csY8" fmla="*/ 1422521 h 2648359"/>
                  <a:gd name="csX9" fmla="*/ 2367690 w 7513021"/>
                  <a:gd name="csY9" fmla="*/ 670005 h 2648359"/>
                  <a:gd name="csX10" fmla="*/ 2909950 w 7513021"/>
                  <a:gd name="csY10" fmla="*/ 988981 h 2648359"/>
                  <a:gd name="csX11" fmla="*/ 3271457 w 7513021"/>
                  <a:gd name="csY11" fmla="*/ 680637 h 2648359"/>
                  <a:gd name="csX12" fmla="*/ 3781820 w 7513021"/>
                  <a:gd name="csY12" fmla="*/ 988982 h 2648359"/>
                  <a:gd name="csX13" fmla="*/ 4185858 w 7513021"/>
                  <a:gd name="csY13" fmla="*/ 553047 h 2648359"/>
                  <a:gd name="csX14" fmla="*/ 4567213 w 7513021"/>
                  <a:gd name="csY14" fmla="*/ 65597 h 2648359"/>
                  <a:gd name="csX15" fmla="*/ 5271937 w 7513021"/>
                  <a:gd name="csY15" fmla="*/ 21119 h 2648359"/>
                  <a:gd name="csX16" fmla="*/ 5461765 w 7513021"/>
                  <a:gd name="csY16" fmla="*/ 218345 h 2648359"/>
                  <a:gd name="csX17" fmla="*/ 5642518 w 7513021"/>
                  <a:gd name="csY17" fmla="*/ 53317 h 2648359"/>
                  <a:gd name="csX18" fmla="*/ 5823271 w 7513021"/>
                  <a:gd name="csY18" fmla="*/ 10786 h 2648359"/>
                  <a:gd name="csX19" fmla="*/ 6460088 w 7513021"/>
                  <a:gd name="csY19" fmla="*/ 16927 h 2648359"/>
                  <a:gd name="csX20" fmla="*/ 6669907 w 7513021"/>
                  <a:gd name="csY20" fmla="*/ 179710 h 2648359"/>
                  <a:gd name="csX21" fmla="*/ 6922255 w 7513021"/>
                  <a:gd name="csY21" fmla="*/ 14980 h 2648359"/>
                  <a:gd name="csX22" fmla="*/ 7512717 w 7513021"/>
                  <a:gd name="csY22" fmla="*/ 19608 h 2648359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61765 w 7513021"/>
                  <a:gd name="csY16" fmla="*/ 216780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501742 w 7513021"/>
                  <a:gd name="csY16" fmla="*/ 197462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68428 w 7513021"/>
                  <a:gd name="csY16" fmla="*/ 165265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95079 w 7513021"/>
                  <a:gd name="csY16" fmla="*/ 158825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95079 w 7513021"/>
                  <a:gd name="csY16" fmla="*/ 158825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95079 w 7513021"/>
                  <a:gd name="csY16" fmla="*/ 158825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95079 w 7513021"/>
                  <a:gd name="csY16" fmla="*/ 158825 h 2646794"/>
                  <a:gd name="csX17" fmla="*/ 5642518 w 7513021"/>
                  <a:gd name="csY17" fmla="*/ 51752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95079 w 7513021"/>
                  <a:gd name="csY16" fmla="*/ 158825 h 2646794"/>
                  <a:gd name="csX17" fmla="*/ 5629192 w 7513021"/>
                  <a:gd name="csY17" fmla="*/ 25995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432025 w 7513021"/>
                  <a:gd name="csY6" fmla="*/ 1423351 h 2646794"/>
                  <a:gd name="csX7" fmla="*/ 1612778 w 7513021"/>
                  <a:gd name="csY7" fmla="*/ 732235 h 2646794"/>
                  <a:gd name="csX8" fmla="*/ 2007319 w 7513021"/>
                  <a:gd name="csY8" fmla="*/ 1420956 h 2646794"/>
                  <a:gd name="csX9" fmla="*/ 2367690 w 7513021"/>
                  <a:gd name="csY9" fmla="*/ 668440 h 2646794"/>
                  <a:gd name="csX10" fmla="*/ 2909950 w 7513021"/>
                  <a:gd name="csY10" fmla="*/ 987416 h 2646794"/>
                  <a:gd name="csX11" fmla="*/ 3271457 w 7513021"/>
                  <a:gd name="csY11" fmla="*/ 679072 h 2646794"/>
                  <a:gd name="csX12" fmla="*/ 3781820 w 7513021"/>
                  <a:gd name="csY12" fmla="*/ 987417 h 2646794"/>
                  <a:gd name="csX13" fmla="*/ 4185858 w 7513021"/>
                  <a:gd name="csY13" fmla="*/ 551482 h 2646794"/>
                  <a:gd name="csX14" fmla="*/ 4567213 w 7513021"/>
                  <a:gd name="csY14" fmla="*/ 64032 h 2646794"/>
                  <a:gd name="csX15" fmla="*/ 5271937 w 7513021"/>
                  <a:gd name="csY15" fmla="*/ 19554 h 2646794"/>
                  <a:gd name="csX16" fmla="*/ 5495079 w 7513021"/>
                  <a:gd name="csY16" fmla="*/ 158825 h 2646794"/>
                  <a:gd name="csX17" fmla="*/ 5629192 w 7513021"/>
                  <a:gd name="csY17" fmla="*/ 25995 h 2646794"/>
                  <a:gd name="csX18" fmla="*/ 5823271 w 7513021"/>
                  <a:gd name="csY18" fmla="*/ 9221 h 2646794"/>
                  <a:gd name="csX19" fmla="*/ 6460088 w 7513021"/>
                  <a:gd name="csY19" fmla="*/ 15362 h 2646794"/>
                  <a:gd name="csX20" fmla="*/ 6669907 w 7513021"/>
                  <a:gd name="csY20" fmla="*/ 178145 h 2646794"/>
                  <a:gd name="csX21" fmla="*/ 6922255 w 7513021"/>
                  <a:gd name="csY21" fmla="*/ 13415 h 2646794"/>
                  <a:gd name="csX22" fmla="*/ 7512717 w 7513021"/>
                  <a:gd name="csY22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066119 w 7513021"/>
                  <a:gd name="csY6" fmla="*/ 841996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21662 w 7513021"/>
                  <a:gd name="csY5" fmla="*/ 753500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106096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146073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146073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146073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146073 w 7513021"/>
                  <a:gd name="csY6" fmla="*/ 796920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2007319 w 7513021"/>
                  <a:gd name="csY9" fmla="*/ 1420956 h 2646794"/>
                  <a:gd name="csX10" fmla="*/ 2367690 w 7513021"/>
                  <a:gd name="csY10" fmla="*/ 668440 h 2646794"/>
                  <a:gd name="csX11" fmla="*/ 2909950 w 7513021"/>
                  <a:gd name="csY11" fmla="*/ 987416 h 2646794"/>
                  <a:gd name="csX12" fmla="*/ 3271457 w 7513021"/>
                  <a:gd name="csY12" fmla="*/ 679072 h 2646794"/>
                  <a:gd name="csX13" fmla="*/ 3781820 w 7513021"/>
                  <a:gd name="csY13" fmla="*/ 987417 h 2646794"/>
                  <a:gd name="csX14" fmla="*/ 4185858 w 7513021"/>
                  <a:gd name="csY14" fmla="*/ 551482 h 2646794"/>
                  <a:gd name="csX15" fmla="*/ 4567213 w 7513021"/>
                  <a:gd name="csY15" fmla="*/ 64032 h 2646794"/>
                  <a:gd name="csX16" fmla="*/ 5271937 w 7513021"/>
                  <a:gd name="csY16" fmla="*/ 19554 h 2646794"/>
                  <a:gd name="csX17" fmla="*/ 5495079 w 7513021"/>
                  <a:gd name="csY17" fmla="*/ 158825 h 2646794"/>
                  <a:gd name="csX18" fmla="*/ 5629192 w 7513021"/>
                  <a:gd name="csY18" fmla="*/ 25995 h 2646794"/>
                  <a:gd name="csX19" fmla="*/ 5823271 w 7513021"/>
                  <a:gd name="csY19" fmla="*/ 9221 h 2646794"/>
                  <a:gd name="csX20" fmla="*/ 6460088 w 7513021"/>
                  <a:gd name="csY20" fmla="*/ 15362 h 2646794"/>
                  <a:gd name="csX21" fmla="*/ 6669907 w 7513021"/>
                  <a:gd name="csY21" fmla="*/ 178145 h 2646794"/>
                  <a:gd name="csX22" fmla="*/ 6922255 w 7513021"/>
                  <a:gd name="csY22" fmla="*/ 13415 h 2646794"/>
                  <a:gd name="csX23" fmla="*/ 7512717 w 7513021"/>
                  <a:gd name="csY23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1692431 w 7513021"/>
                  <a:gd name="csY9" fmla="*/ 803359 h 2646794"/>
                  <a:gd name="csX10" fmla="*/ 2007319 w 7513021"/>
                  <a:gd name="csY10" fmla="*/ 1420956 h 2646794"/>
                  <a:gd name="csX11" fmla="*/ 2367690 w 7513021"/>
                  <a:gd name="csY11" fmla="*/ 668440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612778 w 7513021"/>
                  <a:gd name="csY8" fmla="*/ 732235 h 2646794"/>
                  <a:gd name="csX9" fmla="*/ 1779048 w 7513021"/>
                  <a:gd name="csY9" fmla="*/ 764722 h 2646794"/>
                  <a:gd name="csX10" fmla="*/ 2007319 w 7513021"/>
                  <a:gd name="csY10" fmla="*/ 1420956 h 2646794"/>
                  <a:gd name="csX11" fmla="*/ 2367690 w 7513021"/>
                  <a:gd name="csY11" fmla="*/ 668440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79463 w 7513021"/>
                  <a:gd name="csY8" fmla="*/ 764433 h 2646794"/>
                  <a:gd name="csX9" fmla="*/ 1779048 w 7513021"/>
                  <a:gd name="csY9" fmla="*/ 764722 h 2646794"/>
                  <a:gd name="csX10" fmla="*/ 2007319 w 7513021"/>
                  <a:gd name="csY10" fmla="*/ 1420956 h 2646794"/>
                  <a:gd name="csX11" fmla="*/ 2367690 w 7513021"/>
                  <a:gd name="csY11" fmla="*/ 668440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79463 w 7513021"/>
                  <a:gd name="csY8" fmla="*/ 764433 h 2646794"/>
                  <a:gd name="csX9" fmla="*/ 1845676 w 7513021"/>
                  <a:gd name="csY9" fmla="*/ 822677 h 2646794"/>
                  <a:gd name="csX10" fmla="*/ 2007319 w 7513021"/>
                  <a:gd name="csY10" fmla="*/ 1420956 h 2646794"/>
                  <a:gd name="csX11" fmla="*/ 2367690 w 7513021"/>
                  <a:gd name="csY11" fmla="*/ 668440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07319 w 7513021"/>
                  <a:gd name="csY10" fmla="*/ 1420956 h 2646794"/>
                  <a:gd name="csX11" fmla="*/ 2367690 w 7513021"/>
                  <a:gd name="csY11" fmla="*/ 668440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40634 w 7513021"/>
                  <a:gd name="csY10" fmla="*/ 1420956 h 2646794"/>
                  <a:gd name="csX11" fmla="*/ 2367690 w 7513021"/>
                  <a:gd name="csY11" fmla="*/ 668440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40634 w 7513021"/>
                  <a:gd name="csY10" fmla="*/ 1420956 h 2646794"/>
                  <a:gd name="csX11" fmla="*/ 2540925 w 7513021"/>
                  <a:gd name="csY11" fmla="*/ 346469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909950 w 7513021"/>
                  <a:gd name="csY12" fmla="*/ 987416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271457 w 7513021"/>
                  <a:gd name="csY13" fmla="*/ 679072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781820 w 7513021"/>
                  <a:gd name="csY14" fmla="*/ 987417 h 2646794"/>
                  <a:gd name="csX15" fmla="*/ 4185858 w 7513021"/>
                  <a:gd name="csY15" fmla="*/ 551482 h 2646794"/>
                  <a:gd name="csX16" fmla="*/ 4567213 w 7513021"/>
                  <a:gd name="csY16" fmla="*/ 64032 h 2646794"/>
                  <a:gd name="csX17" fmla="*/ 5271937 w 7513021"/>
                  <a:gd name="csY17" fmla="*/ 19554 h 2646794"/>
                  <a:gd name="csX18" fmla="*/ 5495079 w 7513021"/>
                  <a:gd name="csY18" fmla="*/ 158825 h 2646794"/>
                  <a:gd name="csX19" fmla="*/ 5629192 w 7513021"/>
                  <a:gd name="csY19" fmla="*/ 25995 h 2646794"/>
                  <a:gd name="csX20" fmla="*/ 5823271 w 7513021"/>
                  <a:gd name="csY20" fmla="*/ 9221 h 2646794"/>
                  <a:gd name="csX21" fmla="*/ 6460088 w 7513021"/>
                  <a:gd name="csY21" fmla="*/ 15362 h 2646794"/>
                  <a:gd name="csX22" fmla="*/ 6669907 w 7513021"/>
                  <a:gd name="csY22" fmla="*/ 178145 h 2646794"/>
                  <a:gd name="csX23" fmla="*/ 6922255 w 7513021"/>
                  <a:gd name="csY23" fmla="*/ 13415 h 2646794"/>
                  <a:gd name="csX24" fmla="*/ 7512717 w 7513021"/>
                  <a:gd name="csY24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371480 w 7513021"/>
                  <a:gd name="csY14" fmla="*/ 764722 h 2646794"/>
                  <a:gd name="csX15" fmla="*/ 3781820 w 7513021"/>
                  <a:gd name="csY15" fmla="*/ 987417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04794 w 7513021"/>
                  <a:gd name="csY14" fmla="*/ 700327 h 2646794"/>
                  <a:gd name="csX15" fmla="*/ 3781820 w 7513021"/>
                  <a:gd name="csY15" fmla="*/ 987417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04794 w 7513021"/>
                  <a:gd name="csY14" fmla="*/ 700327 h 2646794"/>
                  <a:gd name="csX15" fmla="*/ 3781820 w 7513021"/>
                  <a:gd name="csY15" fmla="*/ 987417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04794 w 7513021"/>
                  <a:gd name="csY14" fmla="*/ 700327 h 2646794"/>
                  <a:gd name="csX15" fmla="*/ 3821797 w 7513021"/>
                  <a:gd name="csY15" fmla="*/ 575293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04794 w 7513021"/>
                  <a:gd name="csY14" fmla="*/ 700327 h 2646794"/>
                  <a:gd name="csX15" fmla="*/ 3821797 w 7513021"/>
                  <a:gd name="csY15" fmla="*/ 575293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71423 w 7513021"/>
                  <a:gd name="csY14" fmla="*/ 635933 h 2646794"/>
                  <a:gd name="csX15" fmla="*/ 3821797 w 7513021"/>
                  <a:gd name="csY15" fmla="*/ 575293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71423 w 7513021"/>
                  <a:gd name="csY14" fmla="*/ 635933 h 2646794"/>
                  <a:gd name="csX15" fmla="*/ 3821797 w 7513021"/>
                  <a:gd name="csY15" fmla="*/ 575293 h 2646794"/>
                  <a:gd name="csX16" fmla="*/ 4185858 w 7513021"/>
                  <a:gd name="csY16" fmla="*/ 551482 h 2646794"/>
                  <a:gd name="csX17" fmla="*/ 4567213 w 7513021"/>
                  <a:gd name="csY17" fmla="*/ 64032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71423 w 7513021"/>
                  <a:gd name="csY14" fmla="*/ 635933 h 2646794"/>
                  <a:gd name="csX15" fmla="*/ 3821797 w 7513021"/>
                  <a:gd name="csY15" fmla="*/ 575293 h 2646794"/>
                  <a:gd name="csX16" fmla="*/ 4185858 w 7513021"/>
                  <a:gd name="csY16" fmla="*/ 551482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71423 w 7513021"/>
                  <a:gd name="csY14" fmla="*/ 635933 h 2646794"/>
                  <a:gd name="csX15" fmla="*/ 3821797 w 7513021"/>
                  <a:gd name="csY15" fmla="*/ 575293 h 2646794"/>
                  <a:gd name="csX16" fmla="*/ 4185858 w 7513021"/>
                  <a:gd name="csY16" fmla="*/ 551482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71423 w 7513021"/>
                  <a:gd name="csY14" fmla="*/ 635933 h 2646794"/>
                  <a:gd name="csX15" fmla="*/ 3821797 w 7513021"/>
                  <a:gd name="csY15" fmla="*/ 575293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8211 w 7513021"/>
                  <a:gd name="csY13" fmla="*/ 595359 h 2646794"/>
                  <a:gd name="csX14" fmla="*/ 3471423 w 7513021"/>
                  <a:gd name="csY14" fmla="*/ 635933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471423 w 7513021"/>
                  <a:gd name="csY14" fmla="*/ 635933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524726 w 7513021"/>
                  <a:gd name="csY14" fmla="*/ 674569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524726 w 7513021"/>
                  <a:gd name="csY14" fmla="*/ 674569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524726 w 7513021"/>
                  <a:gd name="csY14" fmla="*/ 674569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524727 w 7513021"/>
                  <a:gd name="csY14" fmla="*/ 713206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524727 w 7513021"/>
                  <a:gd name="csY14" fmla="*/ 713206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08051 w 7513021"/>
                  <a:gd name="csY0" fmla="*/ 34976 h 2646794"/>
                  <a:gd name="csX1" fmla="*/ 7513021 w 7513021"/>
                  <a:gd name="csY1" fmla="*/ 2633986 h 2646794"/>
                  <a:gd name="csX2" fmla="*/ 11179 w 7513021"/>
                  <a:gd name="csY2" fmla="*/ 2646794 h 2646794"/>
                  <a:gd name="csX3" fmla="*/ 11661 w 7513021"/>
                  <a:gd name="csY3" fmla="*/ 415512 h 2646794"/>
                  <a:gd name="csX4" fmla="*/ 634583 w 7513021"/>
                  <a:gd name="csY4" fmla="*/ 1433984 h 2646794"/>
                  <a:gd name="csX5" fmla="*/ 908336 w 7513021"/>
                  <a:gd name="csY5" fmla="*/ 792137 h 2646794"/>
                  <a:gd name="csX6" fmla="*/ 1099433 w 7513021"/>
                  <a:gd name="csY6" fmla="*/ 784041 h 2646794"/>
                  <a:gd name="csX7" fmla="*/ 1432025 w 7513021"/>
                  <a:gd name="csY7" fmla="*/ 1423351 h 2646794"/>
                  <a:gd name="csX8" fmla="*/ 1592789 w 7513021"/>
                  <a:gd name="csY8" fmla="*/ 809509 h 2646794"/>
                  <a:gd name="csX9" fmla="*/ 1845676 w 7513021"/>
                  <a:gd name="csY9" fmla="*/ 822677 h 2646794"/>
                  <a:gd name="csX10" fmla="*/ 2093936 w 7513021"/>
                  <a:gd name="csY10" fmla="*/ 1420956 h 2646794"/>
                  <a:gd name="csX11" fmla="*/ 2540925 w 7513021"/>
                  <a:gd name="csY11" fmla="*/ 346469 h 2646794"/>
                  <a:gd name="csX12" fmla="*/ 2823334 w 7513021"/>
                  <a:gd name="csY12" fmla="*/ 794233 h 2646794"/>
                  <a:gd name="csX13" fmla="*/ 3111549 w 7513021"/>
                  <a:gd name="csY13" fmla="*/ 453691 h 2646794"/>
                  <a:gd name="csX14" fmla="*/ 3524727 w 7513021"/>
                  <a:gd name="csY14" fmla="*/ 713206 h 2646794"/>
                  <a:gd name="csX15" fmla="*/ 3848449 w 7513021"/>
                  <a:gd name="csY15" fmla="*/ 433626 h 2646794"/>
                  <a:gd name="csX16" fmla="*/ 4305790 w 7513021"/>
                  <a:gd name="csY16" fmla="*/ 570800 h 2646794"/>
                  <a:gd name="csX17" fmla="*/ 4633843 w 7513021"/>
                  <a:gd name="csY17" fmla="*/ 192821 h 2646794"/>
                  <a:gd name="csX18" fmla="*/ 5271937 w 7513021"/>
                  <a:gd name="csY18" fmla="*/ 19554 h 2646794"/>
                  <a:gd name="csX19" fmla="*/ 5495079 w 7513021"/>
                  <a:gd name="csY19" fmla="*/ 158825 h 2646794"/>
                  <a:gd name="csX20" fmla="*/ 5629192 w 7513021"/>
                  <a:gd name="csY20" fmla="*/ 25995 h 2646794"/>
                  <a:gd name="csX21" fmla="*/ 5823271 w 7513021"/>
                  <a:gd name="csY21" fmla="*/ 9221 h 2646794"/>
                  <a:gd name="csX22" fmla="*/ 6460088 w 7513021"/>
                  <a:gd name="csY22" fmla="*/ 15362 h 2646794"/>
                  <a:gd name="csX23" fmla="*/ 6669907 w 7513021"/>
                  <a:gd name="csY23" fmla="*/ 178145 h 2646794"/>
                  <a:gd name="csX24" fmla="*/ 6922255 w 7513021"/>
                  <a:gd name="csY24" fmla="*/ 13415 h 2646794"/>
                  <a:gd name="csX25" fmla="*/ 7512717 w 7513021"/>
                  <a:gd name="csY25" fmla="*/ 18043 h 2646794"/>
                  <a:gd name="csX0" fmla="*/ 7533874 w 7538844"/>
                  <a:gd name="csY0" fmla="*/ 34976 h 2646794"/>
                  <a:gd name="csX1" fmla="*/ 7538844 w 7538844"/>
                  <a:gd name="csY1" fmla="*/ 2633986 h 2646794"/>
                  <a:gd name="csX2" fmla="*/ 37002 w 7538844"/>
                  <a:gd name="csY2" fmla="*/ 2646794 h 2646794"/>
                  <a:gd name="csX3" fmla="*/ 4259 w 7538844"/>
                  <a:gd name="csY3" fmla="*/ 394686 h 2646794"/>
                  <a:gd name="csX4" fmla="*/ 660406 w 7538844"/>
                  <a:gd name="csY4" fmla="*/ 1433984 h 2646794"/>
                  <a:gd name="csX5" fmla="*/ 934159 w 7538844"/>
                  <a:gd name="csY5" fmla="*/ 792137 h 2646794"/>
                  <a:gd name="csX6" fmla="*/ 1125256 w 7538844"/>
                  <a:gd name="csY6" fmla="*/ 784041 h 2646794"/>
                  <a:gd name="csX7" fmla="*/ 1457848 w 7538844"/>
                  <a:gd name="csY7" fmla="*/ 1423351 h 2646794"/>
                  <a:gd name="csX8" fmla="*/ 1618612 w 7538844"/>
                  <a:gd name="csY8" fmla="*/ 809509 h 2646794"/>
                  <a:gd name="csX9" fmla="*/ 1871499 w 7538844"/>
                  <a:gd name="csY9" fmla="*/ 822677 h 2646794"/>
                  <a:gd name="csX10" fmla="*/ 2119759 w 7538844"/>
                  <a:gd name="csY10" fmla="*/ 1420956 h 2646794"/>
                  <a:gd name="csX11" fmla="*/ 2566748 w 7538844"/>
                  <a:gd name="csY11" fmla="*/ 346469 h 2646794"/>
                  <a:gd name="csX12" fmla="*/ 2849157 w 7538844"/>
                  <a:gd name="csY12" fmla="*/ 794233 h 2646794"/>
                  <a:gd name="csX13" fmla="*/ 3137372 w 7538844"/>
                  <a:gd name="csY13" fmla="*/ 453691 h 2646794"/>
                  <a:gd name="csX14" fmla="*/ 3550550 w 7538844"/>
                  <a:gd name="csY14" fmla="*/ 713206 h 2646794"/>
                  <a:gd name="csX15" fmla="*/ 3874272 w 7538844"/>
                  <a:gd name="csY15" fmla="*/ 433626 h 2646794"/>
                  <a:gd name="csX16" fmla="*/ 4331613 w 7538844"/>
                  <a:gd name="csY16" fmla="*/ 570800 h 2646794"/>
                  <a:gd name="csX17" fmla="*/ 4659666 w 7538844"/>
                  <a:gd name="csY17" fmla="*/ 192821 h 2646794"/>
                  <a:gd name="csX18" fmla="*/ 5297760 w 7538844"/>
                  <a:gd name="csY18" fmla="*/ 19554 h 2646794"/>
                  <a:gd name="csX19" fmla="*/ 5520902 w 7538844"/>
                  <a:gd name="csY19" fmla="*/ 158825 h 2646794"/>
                  <a:gd name="csX20" fmla="*/ 5655015 w 7538844"/>
                  <a:gd name="csY20" fmla="*/ 25995 h 2646794"/>
                  <a:gd name="csX21" fmla="*/ 5849094 w 7538844"/>
                  <a:gd name="csY21" fmla="*/ 9221 h 2646794"/>
                  <a:gd name="csX22" fmla="*/ 6485911 w 7538844"/>
                  <a:gd name="csY22" fmla="*/ 15362 h 2646794"/>
                  <a:gd name="csX23" fmla="*/ 6695730 w 7538844"/>
                  <a:gd name="csY23" fmla="*/ 178145 h 2646794"/>
                  <a:gd name="csX24" fmla="*/ 6948078 w 7538844"/>
                  <a:gd name="csY24" fmla="*/ 13415 h 2646794"/>
                  <a:gd name="csX25" fmla="*/ 7538540 w 7538844"/>
                  <a:gd name="csY25" fmla="*/ 18043 h 2646794"/>
                  <a:gd name="csX0" fmla="*/ 7538573 w 7543543"/>
                  <a:gd name="csY0" fmla="*/ 34976 h 2646794"/>
                  <a:gd name="csX1" fmla="*/ 7543543 w 7543543"/>
                  <a:gd name="csY1" fmla="*/ 2633986 h 2646794"/>
                  <a:gd name="csX2" fmla="*/ 15121 w 7543543"/>
                  <a:gd name="csY2" fmla="*/ 2646794 h 2646794"/>
                  <a:gd name="csX3" fmla="*/ 8958 w 7543543"/>
                  <a:gd name="csY3" fmla="*/ 394686 h 2646794"/>
                  <a:gd name="csX4" fmla="*/ 665105 w 7543543"/>
                  <a:gd name="csY4" fmla="*/ 1433984 h 2646794"/>
                  <a:gd name="csX5" fmla="*/ 938858 w 7543543"/>
                  <a:gd name="csY5" fmla="*/ 792137 h 2646794"/>
                  <a:gd name="csX6" fmla="*/ 1129955 w 7543543"/>
                  <a:gd name="csY6" fmla="*/ 784041 h 2646794"/>
                  <a:gd name="csX7" fmla="*/ 1462547 w 7543543"/>
                  <a:gd name="csY7" fmla="*/ 1423351 h 2646794"/>
                  <a:gd name="csX8" fmla="*/ 1623311 w 7543543"/>
                  <a:gd name="csY8" fmla="*/ 809509 h 2646794"/>
                  <a:gd name="csX9" fmla="*/ 1876198 w 7543543"/>
                  <a:gd name="csY9" fmla="*/ 822677 h 2646794"/>
                  <a:gd name="csX10" fmla="*/ 2124458 w 7543543"/>
                  <a:gd name="csY10" fmla="*/ 1420956 h 2646794"/>
                  <a:gd name="csX11" fmla="*/ 2571447 w 7543543"/>
                  <a:gd name="csY11" fmla="*/ 346469 h 2646794"/>
                  <a:gd name="csX12" fmla="*/ 2853856 w 7543543"/>
                  <a:gd name="csY12" fmla="*/ 794233 h 2646794"/>
                  <a:gd name="csX13" fmla="*/ 3142071 w 7543543"/>
                  <a:gd name="csY13" fmla="*/ 453691 h 2646794"/>
                  <a:gd name="csX14" fmla="*/ 3555249 w 7543543"/>
                  <a:gd name="csY14" fmla="*/ 713206 h 2646794"/>
                  <a:gd name="csX15" fmla="*/ 3878971 w 7543543"/>
                  <a:gd name="csY15" fmla="*/ 433626 h 2646794"/>
                  <a:gd name="csX16" fmla="*/ 4336312 w 7543543"/>
                  <a:gd name="csY16" fmla="*/ 570800 h 2646794"/>
                  <a:gd name="csX17" fmla="*/ 4664365 w 7543543"/>
                  <a:gd name="csY17" fmla="*/ 192821 h 2646794"/>
                  <a:gd name="csX18" fmla="*/ 5302459 w 7543543"/>
                  <a:gd name="csY18" fmla="*/ 19554 h 2646794"/>
                  <a:gd name="csX19" fmla="*/ 5525601 w 7543543"/>
                  <a:gd name="csY19" fmla="*/ 158825 h 2646794"/>
                  <a:gd name="csX20" fmla="*/ 5659714 w 7543543"/>
                  <a:gd name="csY20" fmla="*/ 25995 h 2646794"/>
                  <a:gd name="csX21" fmla="*/ 5853793 w 7543543"/>
                  <a:gd name="csY21" fmla="*/ 9221 h 2646794"/>
                  <a:gd name="csX22" fmla="*/ 6490610 w 7543543"/>
                  <a:gd name="csY22" fmla="*/ 15362 h 2646794"/>
                  <a:gd name="csX23" fmla="*/ 6700429 w 7543543"/>
                  <a:gd name="csY23" fmla="*/ 178145 h 2646794"/>
                  <a:gd name="csX24" fmla="*/ 6952777 w 7543543"/>
                  <a:gd name="csY24" fmla="*/ 13415 h 2646794"/>
                  <a:gd name="csX25" fmla="*/ 7543239 w 7543543"/>
                  <a:gd name="csY25" fmla="*/ 18043 h 2646794"/>
                  <a:gd name="csX0" fmla="*/ 7538573 w 7543543"/>
                  <a:gd name="csY0" fmla="*/ 131084 h 2742902"/>
                  <a:gd name="csX1" fmla="*/ 7543543 w 7543543"/>
                  <a:gd name="csY1" fmla="*/ 2730094 h 2742902"/>
                  <a:gd name="csX2" fmla="*/ 15121 w 7543543"/>
                  <a:gd name="csY2" fmla="*/ 2742902 h 2742902"/>
                  <a:gd name="csX3" fmla="*/ 8958 w 7543543"/>
                  <a:gd name="csY3" fmla="*/ 36528 h 2742902"/>
                  <a:gd name="csX4" fmla="*/ 665105 w 7543543"/>
                  <a:gd name="csY4" fmla="*/ 1530092 h 2742902"/>
                  <a:gd name="csX5" fmla="*/ 938858 w 7543543"/>
                  <a:gd name="csY5" fmla="*/ 888245 h 2742902"/>
                  <a:gd name="csX6" fmla="*/ 1129955 w 7543543"/>
                  <a:gd name="csY6" fmla="*/ 880149 h 2742902"/>
                  <a:gd name="csX7" fmla="*/ 1462547 w 7543543"/>
                  <a:gd name="csY7" fmla="*/ 1519459 h 2742902"/>
                  <a:gd name="csX8" fmla="*/ 1623311 w 7543543"/>
                  <a:gd name="csY8" fmla="*/ 905617 h 2742902"/>
                  <a:gd name="csX9" fmla="*/ 1876198 w 7543543"/>
                  <a:gd name="csY9" fmla="*/ 918785 h 2742902"/>
                  <a:gd name="csX10" fmla="*/ 2124458 w 7543543"/>
                  <a:gd name="csY10" fmla="*/ 1517064 h 2742902"/>
                  <a:gd name="csX11" fmla="*/ 2571447 w 7543543"/>
                  <a:gd name="csY11" fmla="*/ 442577 h 2742902"/>
                  <a:gd name="csX12" fmla="*/ 2853856 w 7543543"/>
                  <a:gd name="csY12" fmla="*/ 890341 h 2742902"/>
                  <a:gd name="csX13" fmla="*/ 3142071 w 7543543"/>
                  <a:gd name="csY13" fmla="*/ 549799 h 2742902"/>
                  <a:gd name="csX14" fmla="*/ 3555249 w 7543543"/>
                  <a:gd name="csY14" fmla="*/ 809314 h 2742902"/>
                  <a:gd name="csX15" fmla="*/ 3878971 w 7543543"/>
                  <a:gd name="csY15" fmla="*/ 529734 h 2742902"/>
                  <a:gd name="csX16" fmla="*/ 4336312 w 7543543"/>
                  <a:gd name="csY16" fmla="*/ 666908 h 2742902"/>
                  <a:gd name="csX17" fmla="*/ 4664365 w 7543543"/>
                  <a:gd name="csY17" fmla="*/ 288929 h 2742902"/>
                  <a:gd name="csX18" fmla="*/ 5302459 w 7543543"/>
                  <a:gd name="csY18" fmla="*/ 115662 h 2742902"/>
                  <a:gd name="csX19" fmla="*/ 5525601 w 7543543"/>
                  <a:gd name="csY19" fmla="*/ 254933 h 2742902"/>
                  <a:gd name="csX20" fmla="*/ 5659714 w 7543543"/>
                  <a:gd name="csY20" fmla="*/ 122103 h 2742902"/>
                  <a:gd name="csX21" fmla="*/ 5853793 w 7543543"/>
                  <a:gd name="csY21" fmla="*/ 105329 h 2742902"/>
                  <a:gd name="csX22" fmla="*/ 6490610 w 7543543"/>
                  <a:gd name="csY22" fmla="*/ 111470 h 2742902"/>
                  <a:gd name="csX23" fmla="*/ 6700429 w 7543543"/>
                  <a:gd name="csY23" fmla="*/ 274253 h 2742902"/>
                  <a:gd name="csX24" fmla="*/ 6952777 w 7543543"/>
                  <a:gd name="csY24" fmla="*/ 109523 h 2742902"/>
                  <a:gd name="csX25" fmla="*/ 7543239 w 7543543"/>
                  <a:gd name="csY25" fmla="*/ 114151 h 27429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7543543" h="2742902">
                    <a:moveTo>
                      <a:pt x="7538573" y="131084"/>
                    </a:moveTo>
                    <a:cubicBezTo>
                      <a:pt x="7544913" y="127330"/>
                      <a:pt x="7532790" y="1465930"/>
                      <a:pt x="7543543" y="2730094"/>
                    </a:cubicBezTo>
                    <a:lnTo>
                      <a:pt x="15121" y="2742902"/>
                    </a:lnTo>
                    <a:cubicBezTo>
                      <a:pt x="1034" y="2016814"/>
                      <a:pt x="-7393" y="424950"/>
                      <a:pt x="8958" y="36528"/>
                    </a:cubicBezTo>
                    <a:cubicBezTo>
                      <a:pt x="93403" y="-264345"/>
                      <a:pt x="510122" y="1388139"/>
                      <a:pt x="665105" y="1530092"/>
                    </a:cubicBezTo>
                    <a:cubicBezTo>
                      <a:pt x="820088" y="1672045"/>
                      <a:pt x="741451" y="906417"/>
                      <a:pt x="938858" y="888245"/>
                    </a:cubicBezTo>
                    <a:cubicBezTo>
                      <a:pt x="1136265" y="870073"/>
                      <a:pt x="938289" y="884417"/>
                      <a:pt x="1129955" y="880149"/>
                    </a:cubicBezTo>
                    <a:cubicBezTo>
                      <a:pt x="1281642" y="998230"/>
                      <a:pt x="1380321" y="1515214"/>
                      <a:pt x="1462547" y="1519459"/>
                    </a:cubicBezTo>
                    <a:cubicBezTo>
                      <a:pt x="1544773" y="1523704"/>
                      <a:pt x="1554369" y="1005729"/>
                      <a:pt x="1623311" y="905617"/>
                    </a:cubicBezTo>
                    <a:cubicBezTo>
                      <a:pt x="1692253" y="805505"/>
                      <a:pt x="1810441" y="803998"/>
                      <a:pt x="1876198" y="918785"/>
                    </a:cubicBezTo>
                    <a:cubicBezTo>
                      <a:pt x="1941955" y="1033572"/>
                      <a:pt x="2008583" y="1596432"/>
                      <a:pt x="2124458" y="1517064"/>
                    </a:cubicBezTo>
                    <a:cubicBezTo>
                      <a:pt x="2240333" y="1437696"/>
                      <a:pt x="2449881" y="547031"/>
                      <a:pt x="2571447" y="442577"/>
                    </a:cubicBezTo>
                    <a:cubicBezTo>
                      <a:pt x="2693013" y="338123"/>
                      <a:pt x="2758752" y="872471"/>
                      <a:pt x="2853856" y="890341"/>
                    </a:cubicBezTo>
                    <a:cubicBezTo>
                      <a:pt x="2948960" y="908211"/>
                      <a:pt x="3025172" y="563303"/>
                      <a:pt x="3142071" y="549799"/>
                    </a:cubicBezTo>
                    <a:cubicBezTo>
                      <a:pt x="3258970" y="536295"/>
                      <a:pt x="3371355" y="834124"/>
                      <a:pt x="3555249" y="809314"/>
                    </a:cubicBezTo>
                    <a:cubicBezTo>
                      <a:pt x="3739144" y="790944"/>
                      <a:pt x="3748794" y="553468"/>
                      <a:pt x="3878971" y="529734"/>
                    </a:cubicBezTo>
                    <a:cubicBezTo>
                      <a:pt x="4009148" y="506000"/>
                      <a:pt x="4205413" y="707042"/>
                      <a:pt x="4336312" y="666908"/>
                    </a:cubicBezTo>
                    <a:cubicBezTo>
                      <a:pt x="4467211" y="626774"/>
                      <a:pt x="4503340" y="380803"/>
                      <a:pt x="4664365" y="288929"/>
                    </a:cubicBezTo>
                    <a:cubicBezTo>
                      <a:pt x="4825390" y="197055"/>
                      <a:pt x="5158920" y="121328"/>
                      <a:pt x="5302459" y="115662"/>
                    </a:cubicBezTo>
                    <a:cubicBezTo>
                      <a:pt x="5445998" y="109996"/>
                      <a:pt x="5466059" y="253860"/>
                      <a:pt x="5525601" y="254933"/>
                    </a:cubicBezTo>
                    <a:cubicBezTo>
                      <a:pt x="5585143" y="256006"/>
                      <a:pt x="5605015" y="147037"/>
                      <a:pt x="5659714" y="122103"/>
                    </a:cubicBezTo>
                    <a:cubicBezTo>
                      <a:pt x="5714413" y="97169"/>
                      <a:pt x="5713798" y="108873"/>
                      <a:pt x="5853793" y="105329"/>
                    </a:cubicBezTo>
                    <a:cubicBezTo>
                      <a:pt x="5993788" y="101785"/>
                      <a:pt x="6349504" y="83316"/>
                      <a:pt x="6490610" y="111470"/>
                    </a:cubicBezTo>
                    <a:cubicBezTo>
                      <a:pt x="6631716" y="139624"/>
                      <a:pt x="6623401" y="274577"/>
                      <a:pt x="6700429" y="274253"/>
                    </a:cubicBezTo>
                    <a:cubicBezTo>
                      <a:pt x="6777457" y="273929"/>
                      <a:pt x="6743670" y="160914"/>
                      <a:pt x="6952777" y="109523"/>
                    </a:cubicBezTo>
                    <a:lnTo>
                      <a:pt x="7543239" y="114151"/>
                    </a:lnTo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68200">
                    <a:schemeClr val="accent4">
                      <a:lumMod val="40000"/>
                      <a:lumOff val="60000"/>
                    </a:schemeClr>
                  </a:gs>
                  <a:gs pos="36000">
                    <a:schemeClr val="accent4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 w="28575">
                <a:gradFill flip="none" rotWithShape="1">
                  <a:gsLst>
                    <a:gs pos="0">
                      <a:schemeClr val="accent4">
                        <a:lumMod val="20000"/>
                        <a:lumOff val="80000"/>
                      </a:schemeClr>
                    </a:gs>
                    <a:gs pos="36000">
                      <a:schemeClr val="accent4">
                        <a:lumMod val="40000"/>
                        <a:lumOff val="60000"/>
                      </a:schemeClr>
                    </a:gs>
                    <a:gs pos="65000">
                      <a:schemeClr val="accent4"/>
                    </a:gs>
                    <a:gs pos="97000">
                      <a:schemeClr val="accent4">
                        <a:lumMod val="75000"/>
                      </a:schemeClr>
                    </a:gs>
                  </a:gsLst>
                  <a:lin ang="108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 dirty="0"/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A25D65E-26EF-F914-FB6B-EF8838928796}"/>
                  </a:ext>
                </a:extLst>
              </p:cNvPr>
              <p:cNvCxnSpPr/>
              <p:nvPr/>
            </p:nvCxnSpPr>
            <p:spPr>
              <a:xfrm flipV="1">
                <a:off x="3783636" y="2239397"/>
                <a:ext cx="0" cy="2997621"/>
              </a:xfrm>
              <a:prstGeom prst="line">
                <a:avLst/>
              </a:prstGeom>
              <a:ln w="19050">
                <a:solidFill>
                  <a:schemeClr val="tx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595544-1EEA-0E0C-A710-05E0CC13710D}"/>
                  </a:ext>
                </a:extLst>
              </p:cNvPr>
              <p:cNvCxnSpPr/>
              <p:nvPr/>
            </p:nvCxnSpPr>
            <p:spPr>
              <a:xfrm flipV="1">
                <a:off x="6181061" y="2239397"/>
                <a:ext cx="0" cy="2997621"/>
              </a:xfrm>
              <a:prstGeom prst="line">
                <a:avLst/>
              </a:prstGeom>
              <a:ln w="19050">
                <a:solidFill>
                  <a:schemeClr val="tx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7E5AEB4-4D04-BFAB-6436-D160F29173E3}"/>
                  </a:ext>
                </a:extLst>
              </p:cNvPr>
              <p:cNvCxnSpPr/>
              <p:nvPr/>
            </p:nvCxnSpPr>
            <p:spPr>
              <a:xfrm>
                <a:off x="1411693" y="2239397"/>
                <a:ext cx="0" cy="2997621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5F73606-0A26-8BA8-A23A-04E6336BA3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06932" y="5237018"/>
                <a:ext cx="7322397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">
              <a:extLst>
                <a:ext uri="{FF2B5EF4-FFF2-40B4-BE49-F238E27FC236}">
                  <a16:creationId xmlns:a16="http://schemas.microsoft.com/office/drawing/2014/main" id="{CE1E0BC5-A697-1AC7-B0F7-64538C265DC3}"/>
                </a:ext>
              </a:extLst>
            </p:cNvPr>
            <p:cNvSpPr txBox="1"/>
            <p:nvPr/>
          </p:nvSpPr>
          <p:spPr>
            <a:xfrm>
              <a:off x="1491034" y="5367738"/>
              <a:ext cx="1703866" cy="22594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1200" noProof="0" dirty="0">
                  <a:solidFill>
                    <a:schemeClr val="tx2"/>
                  </a:solidFill>
                </a:rPr>
                <a:t>Acute phase</a:t>
              </a:r>
            </a:p>
          </p:txBody>
        </p:sp>
        <p:sp>
          <p:nvSpPr>
            <p:cNvPr id="13" name="TextBox 1">
              <a:extLst>
                <a:ext uri="{FF2B5EF4-FFF2-40B4-BE49-F238E27FC236}">
                  <a16:creationId xmlns:a16="http://schemas.microsoft.com/office/drawing/2014/main" id="{EAE69351-C456-61FF-B43E-9129865B6510}"/>
                </a:ext>
              </a:extLst>
            </p:cNvPr>
            <p:cNvSpPr txBox="1"/>
            <p:nvPr/>
          </p:nvSpPr>
          <p:spPr>
            <a:xfrm>
              <a:off x="4144843" y="5367738"/>
              <a:ext cx="1703866" cy="22594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1200" noProof="0" dirty="0">
                  <a:solidFill>
                    <a:schemeClr val="tx2"/>
                  </a:solidFill>
                </a:rPr>
                <a:t>Stabilization phase</a:t>
              </a:r>
            </a:p>
          </p:txBody>
        </p:sp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F0669C0F-B174-173F-2AC8-8A54E74EFDF8}"/>
                </a:ext>
              </a:extLst>
            </p:cNvPr>
            <p:cNvSpPr txBox="1"/>
            <p:nvPr/>
          </p:nvSpPr>
          <p:spPr>
            <a:xfrm>
              <a:off x="6925261" y="5367738"/>
              <a:ext cx="1703866" cy="22594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1200" noProof="0" dirty="0">
                  <a:solidFill>
                    <a:schemeClr val="tx2"/>
                  </a:solidFill>
                </a:rPr>
                <a:t>Stable phase</a:t>
              </a:r>
            </a:p>
          </p:txBody>
        </p:sp>
        <p:sp>
          <p:nvSpPr>
            <p:cNvPr id="15" name="TextBox 1">
              <a:extLst>
                <a:ext uri="{FF2B5EF4-FFF2-40B4-BE49-F238E27FC236}">
                  <a16:creationId xmlns:a16="http://schemas.microsoft.com/office/drawing/2014/main" id="{40E7D4AA-0762-B2A2-C43A-F926D7177C91}"/>
                </a:ext>
              </a:extLst>
            </p:cNvPr>
            <p:cNvSpPr txBox="1"/>
            <p:nvPr/>
          </p:nvSpPr>
          <p:spPr>
            <a:xfrm>
              <a:off x="4100662" y="1477709"/>
              <a:ext cx="1703866" cy="22594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 b="1" kern="1200" noProof="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993ADEB0-C125-B4E5-FAC0-320079A6C494}"/>
                </a:ext>
              </a:extLst>
            </p:cNvPr>
            <p:cNvSpPr/>
            <p:nvPr/>
          </p:nvSpPr>
          <p:spPr>
            <a:xfrm>
              <a:off x="638792" y="3425786"/>
              <a:ext cx="115116" cy="1345811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noProof="0" dirty="0"/>
            </a:p>
          </p:txBody>
        </p:sp>
        <p:sp>
          <p:nvSpPr>
            <p:cNvPr id="17" name="TextBox 1">
              <a:extLst>
                <a:ext uri="{FF2B5EF4-FFF2-40B4-BE49-F238E27FC236}">
                  <a16:creationId xmlns:a16="http://schemas.microsoft.com/office/drawing/2014/main" id="{6F7B7460-4A8A-77DF-73E3-0225DA1F61D0}"/>
                </a:ext>
              </a:extLst>
            </p:cNvPr>
            <p:cNvSpPr txBox="1"/>
            <p:nvPr/>
          </p:nvSpPr>
          <p:spPr>
            <a:xfrm rot="16200000">
              <a:off x="-482778" y="3838535"/>
              <a:ext cx="1912927" cy="31124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1200" noProof="0" dirty="0">
                  <a:solidFill>
                    <a:schemeClr val="tx2"/>
                  </a:solidFill>
                </a:rPr>
                <a:t>Worsening symptoms</a:t>
              </a: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34E68FBB-CEF0-223D-4282-2801F71230FF}"/>
                </a:ext>
              </a:extLst>
            </p:cNvPr>
            <p:cNvSpPr/>
            <p:nvPr/>
          </p:nvSpPr>
          <p:spPr>
            <a:xfrm>
              <a:off x="3115399" y="1590723"/>
              <a:ext cx="451475" cy="1750402"/>
            </a:xfrm>
            <a:prstGeom prst="chevron">
              <a:avLst>
                <a:gd name="adj" fmla="val 7398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noProof="0" dirty="0">
                <a:solidFill>
                  <a:schemeClr val="tx1"/>
                </a:solidFill>
              </a:endParaRPr>
            </a:p>
          </p:txBody>
        </p: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072F3689-5ACF-7187-5E40-700EABB80304}"/>
                </a:ext>
              </a:extLst>
            </p:cNvPr>
            <p:cNvSpPr/>
            <p:nvPr/>
          </p:nvSpPr>
          <p:spPr>
            <a:xfrm>
              <a:off x="5794375" y="1590724"/>
              <a:ext cx="451475" cy="1750402"/>
            </a:xfrm>
            <a:prstGeom prst="chevron">
              <a:avLst>
                <a:gd name="adj" fmla="val 7398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noProof="0" dirty="0">
                <a:solidFill>
                  <a:schemeClr val="tx1"/>
                </a:solidFill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A5B66402-D4DC-86C3-64C1-23A32B46A5C1}"/>
                </a:ext>
              </a:extLst>
            </p:cNvPr>
            <p:cNvSpPr/>
            <p:nvPr/>
          </p:nvSpPr>
          <p:spPr>
            <a:xfrm>
              <a:off x="8562149" y="1590723"/>
              <a:ext cx="451475" cy="1750402"/>
            </a:xfrm>
            <a:prstGeom prst="chevron">
              <a:avLst>
                <a:gd name="adj" fmla="val 7398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noProof="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1">
              <a:extLst>
                <a:ext uri="{FF2B5EF4-FFF2-40B4-BE49-F238E27FC236}">
                  <a16:creationId xmlns:a16="http://schemas.microsoft.com/office/drawing/2014/main" id="{276059B6-178F-0491-AEAA-A1883CB52A74}"/>
                </a:ext>
              </a:extLst>
            </p:cNvPr>
            <p:cNvSpPr txBox="1"/>
            <p:nvPr/>
          </p:nvSpPr>
          <p:spPr>
            <a:xfrm>
              <a:off x="6989566" y="1846454"/>
              <a:ext cx="1703866" cy="22594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1" kern="1200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23390527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