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24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36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slide" Target="/ppt/slides/slide4.xml" Id="rId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Id2" /><Relationship Type="http://schemas.openxmlformats.org/officeDocument/2006/relationships/notesMaster" Target="/ppt/notesMasters/notesMaster1.xml" Id="rId1" /></Relationship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FAE91-9FB9-44F3-8949-98E17D825C5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137037"/>
      </p:ext>
    </p:extLst>
  </p:cSld>
  <p:clrMapOvr>
    <a:masterClrMapping/>
  </p:clrMapOvr>
</p:notes>
</file>

<file path=ppt/slideLayouts/_rels/slideLayout24.xml.rels>&#65279;<?xml version="1.0" encoding="utf-8"?><Relationships xmlns="http://schemas.openxmlformats.org/package/2006/relationships"><Relationship Type="http://schemas.openxmlformats.org/officeDocument/2006/relationships/image" Target="/ppt/media/image2.png" Id="rId2" /><Relationship Type="http://schemas.openxmlformats.org/officeDocument/2006/relationships/slideMaster" Target="/ppt/slideMasters/slideMaster1.xml" Id="rId1" /></Relationships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312729694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24.xml" Id="rId24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4.xml.rels>&#65279;<?xml version="1.0" encoding="utf-8"?><Relationships xmlns="http://schemas.openxmlformats.org/package/2006/relationships"><Relationship Type="http://schemas.openxmlformats.org/officeDocument/2006/relationships/notesSlide" Target="/ppt/notesSlides/notesSlide4.xml" Id="rId2" /><Relationship Type="http://schemas.openxmlformats.org/officeDocument/2006/relationships/slideLayout" Target="/ppt/slideLayouts/slideLayout24.xml" Id="rId1" /></Relationships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59F17-EEEB-2AB6-2AF0-48B1F9959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B4A75F6-646A-B4C9-4BAA-98A9D037D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Acute treatment in schizophrenia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4590B0-28D4-0A1A-0E9E-CB5AA4AE74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63985683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