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Layouts/slideLayout2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90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slide" Target="/ppt/slides/slide40.xml" Id="rId44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Id2" /><Relationship Type="http://schemas.openxmlformats.org/officeDocument/2006/relationships/notesMaster" Target="/ppt/notesMasters/notesMaster1.xml" Id="rId1" /></Relationship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FAE91-9FB9-44F3-8949-98E17D825C52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873964"/>
      </p:ext>
    </p:extLst>
  </p:cSld>
  <p:clrMapOvr>
    <a:masterClrMapping/>
  </p:clrMapOvr>
</p:note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Master" Target="/ppt/slideMasters/slideMaster1.xml" Id="rId1" /></Relationships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31272969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4.xml" Id="rId24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40.xml.rels>&#65279;<?xml version="1.0" encoding="utf-8"?><Relationships xmlns="http://schemas.openxmlformats.org/package/2006/relationships"><Relationship Type="http://schemas.openxmlformats.org/officeDocument/2006/relationships/notesSlide" Target="/ppt/notesSlides/notesSlide40.xml" Id="rId2" /><Relationship Type="http://schemas.openxmlformats.org/officeDocument/2006/relationships/slideLayout" Target="/ppt/slideLayouts/slideLayout24.xml" Id="rId1" /></Relationships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85EB8-3730-6984-4E98-E1F06DE92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438AEFC-DF01-8C5D-A709-F01CD9EF5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Novel and emerging treatments for schizophrenia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D8E37D-9961-2481-1E4A-E6CB567A4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0461407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