
<file path=[Content_Types].xml><?xml version="1.0" encoding="utf-8"?>
<Types xmlns="http://schemas.openxmlformats.org/package/2006/content-types">
  <Default Extension="xml" ContentType="application/vnd.openxmlformats-package.core-properties+xml"/>
  <Default Extension="jpeg" ContentType="image/jpeg"/>
  <Default Extension="svg" ContentType="image/svg+xml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viewProps.xml" ContentType="application/vnd.openxmlformats-officedocument.presentationml.viewProps+xml"/>
  <Override PartName="/ppt/authors.xml" ContentType="application/vnd.ms-powerpoint.authors+xml"/>
  <Override PartName="/customXml/item2.xml" ContentType="application/xml"/>
  <Override PartName="/customXml/itemProps2.xml" ContentType="application/vnd.openxmlformats-officedocument.customXmlProperties+xml"/>
  <Override PartName="/ppt/changesInfos/changesInfo1.xml" ContentType="application/vnd.ms-powerpoint.changesinfo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Layouts/slideLayout4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handoutMasters/handoutMaster1.xml" ContentType="application/vnd.openxmlformats-officedocument.presentationml.handoutMaster+xml"/>
  <Override PartName="/ppt/theme/theme3.xml" ContentType="application/vnd.openxmlformats-officedocument.theme+xml"/>
  <Override PartName="/customXml/item3.xml" ContentType="application/xml"/>
  <Override PartName="/customXml/itemProps3.xml" ContentType="application/vnd.openxmlformats-officedocument.customXmlProperties+xml"/>
  <Override PartName="/ppt/revisionInfo.xml" ContentType="application/vnd.ms-powerpoint.revisioninfo+xml"/>
  <Override PartName="/customXml/item1.xml" ContentType="application/xml"/>
  <Override PartName="/customXml/itemProps1.xml" ContentType="application/vnd.openxmlformats-officedocument.customXmlProperties+xml"/>
  <Override PartName="/ppt/presProps.xml" ContentType="application/vnd.openxmlformats-officedocument.presentationml.presProps+xml"/>
  <Override PartName="/docProps/custom.xml" ContentType="application/vnd.openxmlformats-officedocument.custom-properties+xml"/>
  <Override PartName="/docProps/app.xml" ContentType="application/vnd.openxmlformats-officedocument.extended-properties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Id3" /><Relationship Type="http://schemas.openxmlformats.org/package/2006/relationships/metadata/thumbnail" Target="/docProps/thumbnail.jpeg" Id="rId2" /><Relationship Type="http://schemas.openxmlformats.org/officeDocument/2006/relationships/officeDocument" Target="/ppt/presentation.xml" Id="rId1" /><Relationship Type="http://schemas.openxmlformats.org/officeDocument/2006/relationships/custom-properties" Target="/docProps/custom.xml" Id="rId5" /><Relationship Type="http://schemas.openxmlformats.org/officeDocument/2006/relationships/extended-properties" Target="/docProps/app.xml" Id="rId4" /></Relationships>
</file>

<file path=ppt/presentation.xml><?xml version="1.0" encoding="utf-8"?>
<p:presentation xmlns:p15="http://schemas.microsoft.com/office/powerpoint/2012/main"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47"/>
  </p:notesMasterIdLst>
  <p:handoutMasterIdLst>
    <p:handoutMasterId r:id="rId48"/>
  </p:handoutMasterIdLst>
  <p:sldIdLst>
    <p:sldId id="1048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E68DBF29-173B-1EE4-E980-EBF86C79181A}" name="Editor" initials="C" userId="Editor" providerId="None"/>
  <p188:author id="{A650F12B-C64C-074B-07F6-F48D2265D014}" name="Christoph U. Correll" initials="CC" userId="eaee6724343eddb1" providerId="Windows Live"/>
  <p188:author id="{C07A505D-5E7E-6BEB-4195-801D42364FA7}" name="Ceren Akdeniz Vogt" initials="CA" userId="S::cak@lundbeckfonden.com::6291f9b8-8487-4396-8769-615d243e0f4b" providerId="AD"/>
  <p188:author id="{46555C6D-31EC-DA99-61B5-C6F6A324EF99}" name="Fact Check" initials="JS" userId="Fact Check" providerId="None"/>
  <p188:author id="{C8911B80-9C65-8D61-72BF-E1ED915E10FA}" name="Mel Ward" initials="MW" userId="Mel Ward" providerId="None"/>
  <p188:author id="{33F2F481-7F84-1190-CBE4-732A72D1E981}" name="Jane Snowball" initials="JS" userId="Jane Snowball" providerId="None"/>
  <p188:author id="{4EE41886-2B80-BDDB-D5E7-536828E472A2}" name="Medical writer" initials="SR" userId="Medical writer" providerId="None"/>
  <p188:author id="{A00A1298-AB63-4804-7CAD-1CF35FB5980A}" name="Jane Snowball " initials="JS" userId="Jane Snowball " providerId="None"/>
  <p188:author id="{8EBDF5A9-C4BC-A8A8-CDF6-CD616BF5A6CC}" name="Lucy Helas" initials="LH" userId="Lucy Helas" providerId="None"/>
  <p188:author id="{E5ACE6B3-FD31-9A5C-2F35-D2D1F7876E5B}" name="Editor CW" initials="C" userId="Editor CW" providerId="None"/>
  <p188:author id="{548E33BE-41FD-592C-5C8D-31BD765ADCA9}" name="Cambridge" initials="JS" userId="Cambridge" providerId="None"/>
  <p188:author id="{F33448D5-5D31-AF39-23D4-F2806F1DAECB}" name="Hazel Ramwi" initials="HR" userId="Hazel Ramwi" providerId="None"/>
  <p188:author id="{418AA2D6-496A-47C3-5018-89298CC9AEF7}" name="Elliot Piper-Brown" initials="EP" userId="S::elliot.piper-brown@primeglobalpeople.com::f9f5c069-9888-4662-9765-c25bc9bb0b78" providerId="AD"/>
  <p188:author id="{0C8432D9-FFBD-FC28-EED3-675692D2F58F}" name="David Stanley" initials="DS" userId="S::david.stanley@primeglobalpeople.com::577f62c1-a009-40ab-b0e0-6082ed2a73a8" providerId="AD"/>
  <p188:author id="{B832B1DC-702B-2076-34F6-ABE5906ECE9E}" name="Sarah Ramsden" initials="SR" userId="Sarah Ramsden" providerId="None"/>
  <p188:author id="{65AAF7DC-9C5A-B082-9540-A0AF9B6F044C}" name="Stefan Leucht" initials="SL" userId="S::stefan.leucht@tum.de::21ee4c59-815f-4b4a-83ea-48a7b5faf7a1" providerId="AD"/>
  <p188:author id="{69EEE8EB-91A6-0E81-D1E6-B34A0A533E9F}" name="Prime - Senior Medical Writer" initials="SMW" userId="Prime - Senior Medical Writer" providerId="None"/>
  <p188:author id="{C536F4EF-557A-800A-363B-FC62070B3F72}" name="Jane Snowball  " initials="JS" userId="Jane Snowball  " providerId="Non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BF0EE"/>
    <a:srgbClr val="5E512C"/>
    <a:srgbClr val="D9D1CC"/>
    <a:srgbClr val="D6E1DC"/>
    <a:srgbClr val="E5EBF1"/>
    <a:srgbClr val="4F7599"/>
    <a:srgbClr val="FFFFFF"/>
    <a:srgbClr val="E0DBD6"/>
    <a:srgbClr val="C6C1BE"/>
    <a:srgbClr val="F7F1E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7CCCD9C-78B4-43E3-A461-DD9AD11D1CD6}" v="1" dt="2026-08-04T07:08:50.42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775DCB02-9BB8-47FD-8907-85C794F793BA}" styleName="Themed Style 1 - Ac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5FD0F851-EC5A-4D38-B0AD-8093EC10F338}" styleName="Light Style 1 - Ac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592" autoAdjust="0"/>
    <p:restoredTop sz="84383" autoAdjust="0"/>
  </p:normalViewPr>
  <p:slideViewPr>
    <p:cSldViewPr snapToGrid="0">
      <p:cViewPr varScale="1">
        <p:scale>
          <a:sx n="90" d="100"/>
          <a:sy n="90" d="100"/>
        </p:scale>
        <p:origin x="354" y="84"/>
      </p:cViewPr>
      <p:guideLst/>
    </p:cSldViewPr>
  </p:slideViewPr>
  <p:outlineViewPr>
    <p:cViewPr>
      <p:scale>
        <a:sx n="33" d="100"/>
        <a:sy n="33" d="100"/>
      </p:scale>
      <p:origin x="0" y="-76378"/>
    </p:cViewPr>
  </p:outlineViewPr>
  <p:notesTextViewPr>
    <p:cViewPr>
      <p:scale>
        <a:sx n="165" d="100"/>
        <a:sy n="165" d="100"/>
      </p:scale>
      <p:origin x="0" y="0"/>
    </p:cViewPr>
  </p:notesTextViewPr>
  <p:sorterViewPr>
    <p:cViewPr varScale="1">
      <p:scale>
        <a:sx n="1" d="1"/>
        <a:sy n="1" d="1"/>
      </p:scale>
      <p:origin x="0" y="-20760"/>
    </p:cViewPr>
  </p:sorterViewPr>
  <p:notesViewPr>
    <p:cSldViewPr snapToGrid="0">
      <p:cViewPr varScale="1">
        <p:scale>
          <a:sx n="56" d="100"/>
          <a:sy n="56" d="100"/>
        </p:scale>
        <p:origin x="2588" y="56"/>
      </p:cViewPr>
      <p:guideLst/>
    </p:cSldViewPr>
  </p:notesViewPr>
  <p:gridSpacing cx="72008" cy="72008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notesMaster" Target="/ppt/notesMasters/notesMaster1.xml" Id="rId47" /><Relationship Type="http://schemas.openxmlformats.org/officeDocument/2006/relationships/viewProps" Target="/ppt/viewProps.xml" Id="rId50" /><Relationship Type="http://schemas.microsoft.com/office/2018/10/relationships/authors" Target="/ppt/authors.xml" Id="rId55" /><Relationship Type="http://schemas.openxmlformats.org/officeDocument/2006/relationships/customXml" Target="/customXml/item2.xml" Id="rId2" /><Relationship Type="http://schemas.microsoft.com/office/2016/11/relationships/changesInfo" Target="/ppt/changesInfos/changesInfo1.xml" Id="rId53" /><Relationship Type="http://schemas.openxmlformats.org/officeDocument/2006/relationships/slide" Target="/ppt/slides/slide6.xml" Id="rId10" /><Relationship Type="http://schemas.openxmlformats.org/officeDocument/2006/relationships/tableStyles" Target="/ppt/tableStyles.xml" Id="rId52" /><Relationship Type="http://schemas.openxmlformats.org/officeDocument/2006/relationships/slideMaster" Target="/ppt/slideMasters/slideMaster1.xml" Id="rId4" /><Relationship Type="http://schemas.openxmlformats.org/officeDocument/2006/relationships/handoutMaster" Target="/ppt/handoutMasters/handoutMaster1.xml" Id="rId48" /><Relationship Type="http://schemas.openxmlformats.org/officeDocument/2006/relationships/theme" Target="/ppt/theme/theme1.xml" Id="rId51" /><Relationship Type="http://schemas.openxmlformats.org/officeDocument/2006/relationships/customXml" Target="/customXml/item3.xml" Id="rId3" /><Relationship Type="http://schemas.microsoft.com/office/2015/10/relationships/revisionInfo" Target="/ppt/revisionInfo.xml" Id="rId54" /><Relationship Type="http://schemas.openxmlformats.org/officeDocument/2006/relationships/customXml" Target="/customXml/item1.xml" Id="rId1" /><Relationship Type="http://schemas.openxmlformats.org/officeDocument/2006/relationships/presProps" Target="/ppt/presProps.xml" Id="rId49" 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ucy Helas" userId="ddfafa0a-b6b5-4bdd-b86f-ac994cb89b8b" providerId="ADAL" clId="{24817C30-EE8C-4751-BCB8-6AC7A077870C}"/>
    <pc:docChg chg="undo redo custSel delSld modSld">
      <pc:chgData name="Lucy Helas" userId="ddfafa0a-b6b5-4bdd-b86f-ac994cb89b8b" providerId="ADAL" clId="{24817C30-EE8C-4751-BCB8-6AC7A077870C}" dt="2026-07-27T09:36:07.658" v="42" actId="478"/>
      <pc:docMkLst>
        <pc:docMk/>
      </pc:docMkLst>
      <pc:sldChg chg="modNotes">
        <pc:chgData name="Lucy Helas" userId="ddfafa0a-b6b5-4bdd-b86f-ac994cb89b8b" providerId="ADAL" clId="{24817C30-EE8C-4751-BCB8-6AC7A077870C}" dt="2026-07-27T09:31:36.029" v="8" actId="478"/>
        <pc:sldMkLst>
          <pc:docMk/>
          <pc:sldMk cId="4233905278" sldId="367"/>
        </pc:sldMkLst>
      </pc:sldChg>
      <pc:sldChg chg="modNotes">
        <pc:chgData name="Lucy Helas" userId="ddfafa0a-b6b5-4bdd-b86f-ac994cb89b8b" providerId="ADAL" clId="{24817C30-EE8C-4751-BCB8-6AC7A077870C}" dt="2026-07-27T09:31:44.157" v="9" actId="478"/>
        <pc:sldMkLst>
          <pc:docMk/>
          <pc:sldMk cId="2469550932" sldId="370"/>
        </pc:sldMkLst>
      </pc:sldChg>
      <pc:sldChg chg="modNotes">
        <pc:chgData name="Lucy Helas" userId="ddfafa0a-b6b5-4bdd-b86f-ac994cb89b8b" providerId="ADAL" clId="{24817C30-EE8C-4751-BCB8-6AC7A077870C}" dt="2026-07-27T09:31:56.670" v="11" actId="478"/>
        <pc:sldMkLst>
          <pc:docMk/>
          <pc:sldMk cId="2665730550" sldId="371"/>
        </pc:sldMkLst>
      </pc:sldChg>
      <pc:sldChg chg="modNotes">
        <pc:chgData name="Lucy Helas" userId="ddfafa0a-b6b5-4bdd-b86f-ac994cb89b8b" providerId="ADAL" clId="{24817C30-EE8C-4751-BCB8-6AC7A077870C}" dt="2026-07-27T09:32:13.003" v="14" actId="478"/>
        <pc:sldMkLst>
          <pc:docMk/>
          <pc:sldMk cId="3511132712" sldId="373"/>
        </pc:sldMkLst>
      </pc:sldChg>
      <pc:sldChg chg="modNotes">
        <pc:chgData name="Lucy Helas" userId="ddfafa0a-b6b5-4bdd-b86f-ac994cb89b8b" providerId="ADAL" clId="{24817C30-EE8C-4751-BCB8-6AC7A077870C}" dt="2026-07-27T09:32:19.546" v="15" actId="478"/>
        <pc:sldMkLst>
          <pc:docMk/>
          <pc:sldMk cId="2735965529" sldId="1021"/>
        </pc:sldMkLst>
      </pc:sldChg>
      <pc:sldChg chg="modNotes">
        <pc:chgData name="Lucy Helas" userId="ddfafa0a-b6b5-4bdd-b86f-ac994cb89b8b" providerId="ADAL" clId="{24817C30-EE8C-4751-BCB8-6AC7A077870C}" dt="2026-07-27T09:32:27.572" v="16" actId="478"/>
        <pc:sldMkLst>
          <pc:docMk/>
          <pc:sldMk cId="977197280" sldId="1022"/>
        </pc:sldMkLst>
      </pc:sldChg>
      <pc:sldChg chg="modNotes">
        <pc:chgData name="Lucy Helas" userId="ddfafa0a-b6b5-4bdd-b86f-ac994cb89b8b" providerId="ADAL" clId="{24817C30-EE8C-4751-BCB8-6AC7A077870C}" dt="2026-07-27T09:32:48.362" v="18" actId="478"/>
        <pc:sldMkLst>
          <pc:docMk/>
          <pc:sldMk cId="1553248959" sldId="1024"/>
        </pc:sldMkLst>
      </pc:sldChg>
      <pc:sldChg chg="modNotes">
        <pc:chgData name="Lucy Helas" userId="ddfafa0a-b6b5-4bdd-b86f-ac994cb89b8b" providerId="ADAL" clId="{24817C30-EE8C-4751-BCB8-6AC7A077870C}" dt="2026-07-27T09:32:55.937" v="19" actId="478"/>
        <pc:sldMkLst>
          <pc:docMk/>
          <pc:sldMk cId="1649630319" sldId="1025"/>
        </pc:sldMkLst>
      </pc:sldChg>
      <pc:sldChg chg="modNotes">
        <pc:chgData name="Lucy Helas" userId="ddfafa0a-b6b5-4bdd-b86f-ac994cb89b8b" providerId="ADAL" clId="{24817C30-EE8C-4751-BCB8-6AC7A077870C}" dt="2026-07-27T09:34:58.531" v="21" actId="478"/>
        <pc:sldMkLst>
          <pc:docMk/>
          <pc:sldMk cId="4079399333" sldId="1027"/>
        </pc:sldMkLst>
      </pc:sldChg>
      <pc:sldChg chg="modNotes">
        <pc:chgData name="Lucy Helas" userId="ddfafa0a-b6b5-4bdd-b86f-ac994cb89b8b" providerId="ADAL" clId="{24817C30-EE8C-4751-BCB8-6AC7A077870C}" dt="2026-07-27T09:35:01.522" v="22" actId="478"/>
        <pc:sldMkLst>
          <pc:docMk/>
          <pc:sldMk cId="1651510758" sldId="1028"/>
        </pc:sldMkLst>
      </pc:sldChg>
      <pc:sldChg chg="modNotes">
        <pc:chgData name="Lucy Helas" userId="ddfafa0a-b6b5-4bdd-b86f-ac994cb89b8b" providerId="ADAL" clId="{24817C30-EE8C-4751-BCB8-6AC7A077870C}" dt="2026-07-27T09:35:03.736" v="23" actId="478"/>
        <pc:sldMkLst>
          <pc:docMk/>
          <pc:sldMk cId="982734306" sldId="1029"/>
        </pc:sldMkLst>
      </pc:sldChg>
      <pc:sldChg chg="modNotes">
        <pc:chgData name="Lucy Helas" userId="ddfafa0a-b6b5-4bdd-b86f-ac994cb89b8b" providerId="ADAL" clId="{24817C30-EE8C-4751-BCB8-6AC7A077870C}" dt="2026-07-27T09:35:06.074" v="24" actId="478"/>
        <pc:sldMkLst>
          <pc:docMk/>
          <pc:sldMk cId="3453980654" sldId="1030"/>
        </pc:sldMkLst>
      </pc:sldChg>
      <pc:sldChg chg="modNotes">
        <pc:chgData name="Lucy Helas" userId="ddfafa0a-b6b5-4bdd-b86f-ac994cb89b8b" providerId="ADAL" clId="{24817C30-EE8C-4751-BCB8-6AC7A077870C}" dt="2026-07-27T09:35:14.483" v="26" actId="478"/>
        <pc:sldMkLst>
          <pc:docMk/>
          <pc:sldMk cId="2209141862" sldId="1032"/>
        </pc:sldMkLst>
      </pc:sldChg>
      <pc:sldChg chg="modNotes">
        <pc:chgData name="Lucy Helas" userId="ddfafa0a-b6b5-4bdd-b86f-ac994cb89b8b" providerId="ADAL" clId="{24817C30-EE8C-4751-BCB8-6AC7A077870C}" dt="2026-07-27T09:35:20.346" v="28" actId="478"/>
        <pc:sldMkLst>
          <pc:docMk/>
          <pc:sldMk cId="1560821322" sldId="1033"/>
        </pc:sldMkLst>
      </pc:sldChg>
      <pc:sldChg chg="modNotes">
        <pc:chgData name="Lucy Helas" userId="ddfafa0a-b6b5-4bdd-b86f-ac994cb89b8b" providerId="ADAL" clId="{24817C30-EE8C-4751-BCB8-6AC7A077870C}" dt="2026-07-27T09:35:22.675" v="29" actId="478"/>
        <pc:sldMkLst>
          <pc:docMk/>
          <pc:sldMk cId="4013638703" sldId="1034"/>
        </pc:sldMkLst>
      </pc:sldChg>
      <pc:sldChg chg="modNotes">
        <pc:chgData name="Lucy Helas" userId="ddfafa0a-b6b5-4bdd-b86f-ac994cb89b8b" providerId="ADAL" clId="{24817C30-EE8C-4751-BCB8-6AC7A077870C}" dt="2026-07-27T09:35:25.405" v="30" actId="478"/>
        <pc:sldMkLst>
          <pc:docMk/>
          <pc:sldMk cId="1977724148" sldId="1035"/>
        </pc:sldMkLst>
      </pc:sldChg>
      <pc:sldChg chg="modNotes">
        <pc:chgData name="Lucy Helas" userId="ddfafa0a-b6b5-4bdd-b86f-ac994cb89b8b" providerId="ADAL" clId="{24817C30-EE8C-4751-BCB8-6AC7A077870C}" dt="2026-07-27T09:35:28.405" v="31" actId="478"/>
        <pc:sldMkLst>
          <pc:docMk/>
          <pc:sldMk cId="3302880264" sldId="1036"/>
        </pc:sldMkLst>
      </pc:sldChg>
      <pc:sldChg chg="modNotes">
        <pc:chgData name="Lucy Helas" userId="ddfafa0a-b6b5-4bdd-b86f-ac994cb89b8b" providerId="ADAL" clId="{24817C30-EE8C-4751-BCB8-6AC7A077870C}" dt="2026-07-27T09:35:49.640" v="37" actId="478"/>
        <pc:sldMkLst>
          <pc:docMk/>
          <pc:sldMk cId="1834408805" sldId="1039"/>
        </pc:sldMkLst>
      </pc:sldChg>
      <pc:sldChg chg="modNotes">
        <pc:chgData name="Lucy Helas" userId="ddfafa0a-b6b5-4bdd-b86f-ac994cb89b8b" providerId="ADAL" clId="{24817C30-EE8C-4751-BCB8-6AC7A077870C}" dt="2026-07-27T09:35:52.343" v="38" actId="478"/>
        <pc:sldMkLst>
          <pc:docMk/>
          <pc:sldMk cId="2656447725" sldId="1040"/>
        </pc:sldMkLst>
      </pc:sldChg>
      <pc:sldChg chg="modNotes">
        <pc:chgData name="Lucy Helas" userId="ddfafa0a-b6b5-4bdd-b86f-ac994cb89b8b" providerId="ADAL" clId="{24817C30-EE8C-4751-BCB8-6AC7A077870C}" dt="2026-07-27T09:36:07.658" v="42" actId="478"/>
        <pc:sldMkLst>
          <pc:docMk/>
          <pc:sldMk cId="3853924217" sldId="1042"/>
        </pc:sldMkLst>
      </pc:sldChg>
      <pc:sldChg chg="modNotes">
        <pc:chgData name="Lucy Helas" userId="ddfafa0a-b6b5-4bdd-b86f-ac994cb89b8b" providerId="ADAL" clId="{24817C30-EE8C-4751-BCB8-6AC7A077870C}" dt="2026-07-27T09:35:43.217" v="35" actId="478"/>
        <pc:sldMkLst>
          <pc:docMk/>
          <pc:sldMk cId="2398605316" sldId="1043"/>
        </pc:sldMkLst>
      </pc:sldChg>
      <pc:sldChg chg="modNotes">
        <pc:chgData name="Lucy Helas" userId="ddfafa0a-b6b5-4bdd-b86f-ac994cb89b8b" providerId="ADAL" clId="{24817C30-EE8C-4751-BCB8-6AC7A077870C}" dt="2026-07-27T09:35:30.577" v="32" actId="478"/>
        <pc:sldMkLst>
          <pc:docMk/>
          <pc:sldMk cId="3576353281" sldId="1045"/>
        </pc:sldMkLst>
      </pc:sldChg>
      <pc:sldChg chg="modNotes">
        <pc:chgData name="Lucy Helas" userId="ddfafa0a-b6b5-4bdd-b86f-ac994cb89b8b" providerId="ADAL" clId="{24817C30-EE8C-4751-BCB8-6AC7A077870C}" dt="2026-07-27T09:35:17.272" v="27" actId="478"/>
        <pc:sldMkLst>
          <pc:docMk/>
          <pc:sldMk cId="714366001" sldId="1046"/>
        </pc:sldMkLst>
      </pc:sldChg>
      <pc:sldChg chg="modNotes">
        <pc:chgData name="Lucy Helas" userId="ddfafa0a-b6b5-4bdd-b86f-ac994cb89b8b" providerId="ADAL" clId="{24817C30-EE8C-4751-BCB8-6AC7A077870C}" dt="2026-07-27T09:31:49.490" v="10" actId="478"/>
        <pc:sldMkLst>
          <pc:docMk/>
          <pc:sldMk cId="882962704" sldId="1048"/>
        </pc:sldMkLst>
      </pc:sldChg>
      <pc:sldChg chg="modNotes">
        <pc:chgData name="Lucy Helas" userId="ddfafa0a-b6b5-4bdd-b86f-ac994cb89b8b" providerId="ADAL" clId="{24817C30-EE8C-4751-BCB8-6AC7A077870C}" dt="2026-07-27T09:35:37.062" v="33" actId="478"/>
        <pc:sldMkLst>
          <pc:docMk/>
          <pc:sldMk cId="3798573541" sldId="1052"/>
        </pc:sldMkLst>
      </pc:sldChg>
      <pc:sldChg chg="modNotes">
        <pc:chgData name="Lucy Helas" userId="ddfafa0a-b6b5-4bdd-b86f-ac994cb89b8b" providerId="ADAL" clId="{24817C30-EE8C-4751-BCB8-6AC7A077870C}" dt="2026-07-27T09:35:54.895" v="39" actId="478"/>
        <pc:sldMkLst>
          <pc:docMk/>
          <pc:sldMk cId="1076497866" sldId="1055"/>
        </pc:sldMkLst>
      </pc:sldChg>
      <pc:sldChg chg="modNotes">
        <pc:chgData name="Lucy Helas" userId="ddfafa0a-b6b5-4bdd-b86f-ac994cb89b8b" providerId="ADAL" clId="{24817C30-EE8C-4751-BCB8-6AC7A077870C}" dt="2026-07-27T09:32:00.708" v="12" actId="478"/>
        <pc:sldMkLst>
          <pc:docMk/>
          <pc:sldMk cId="2485266739" sldId="2134960006"/>
        </pc:sldMkLst>
      </pc:sldChg>
      <pc:sldChg chg="modNotes">
        <pc:chgData name="Lucy Helas" userId="ddfafa0a-b6b5-4bdd-b86f-ac994cb89b8b" providerId="ADAL" clId="{24817C30-EE8C-4751-BCB8-6AC7A077870C}" dt="2026-07-27T09:32:33.320" v="17" actId="478"/>
        <pc:sldMkLst>
          <pc:docMk/>
          <pc:sldMk cId="3986485751" sldId="2134960007"/>
        </pc:sldMkLst>
      </pc:sldChg>
      <pc:sldChg chg="modNotes">
        <pc:chgData name="Lucy Helas" userId="ddfafa0a-b6b5-4bdd-b86f-ac994cb89b8b" providerId="ADAL" clId="{24817C30-EE8C-4751-BCB8-6AC7A077870C}" dt="2026-07-27T09:35:12.189" v="25" actId="478"/>
        <pc:sldMkLst>
          <pc:docMk/>
          <pc:sldMk cId="1472235156" sldId="2134960008"/>
        </pc:sldMkLst>
      </pc:sldChg>
      <pc:sldChg chg="modNotes">
        <pc:chgData name="Lucy Helas" userId="ddfafa0a-b6b5-4bdd-b86f-ac994cb89b8b" providerId="ADAL" clId="{24817C30-EE8C-4751-BCB8-6AC7A077870C}" dt="2026-07-27T09:33:00.829" v="20" actId="478"/>
        <pc:sldMkLst>
          <pc:docMk/>
          <pc:sldMk cId="1517298824" sldId="2134960009"/>
        </pc:sldMkLst>
      </pc:sldChg>
      <pc:sldChg chg="delSp mod modNotes">
        <pc:chgData name="Lucy Helas" userId="ddfafa0a-b6b5-4bdd-b86f-ac994cb89b8b" providerId="ADAL" clId="{24817C30-EE8C-4751-BCB8-6AC7A077870C}" dt="2026-07-27T09:36:03.316" v="41" actId="478"/>
        <pc:sldMkLst>
          <pc:docMk/>
          <pc:sldMk cId="2129392113" sldId="2134960012"/>
        </pc:sldMkLst>
      </pc:sldChg>
      <pc:sldChg chg="modNotes">
        <pc:chgData name="Lucy Helas" userId="ddfafa0a-b6b5-4bdd-b86f-ac994cb89b8b" providerId="ADAL" clId="{24817C30-EE8C-4751-BCB8-6AC7A077870C}" dt="2026-07-27T09:35:46.993" v="36" actId="478"/>
        <pc:sldMkLst>
          <pc:docMk/>
          <pc:sldMk cId="11737746" sldId="2134960013"/>
        </pc:sldMkLst>
      </pc:sldChg>
      <pc:sldChg chg="modNotes">
        <pc:chgData name="Lucy Helas" userId="ddfafa0a-b6b5-4bdd-b86f-ac994cb89b8b" providerId="ADAL" clId="{24817C30-EE8C-4751-BCB8-6AC7A077870C}" dt="2026-07-27T09:32:04.827" v="13" actId="478"/>
        <pc:sldMkLst>
          <pc:docMk/>
          <pc:sldMk cId="114012060" sldId="2134960014"/>
        </pc:sldMkLst>
      </pc:sldChg>
    </pc:docChg>
  </pc:docChgLst>
  <pc:docChgLst>
    <pc:chgData name="Christina Polyzogopoulou" userId="bf4242d8-33b8-44c3-ab73-3487ff2396fe" providerId="ADAL" clId="{761ACE0C-989C-4B70-8642-393A064836FE}"/>
    <pc:docChg chg="modSld">
      <pc:chgData name="Christina Polyzogopoulou" userId="bf4242d8-33b8-44c3-ab73-3487ff2396fe" providerId="ADAL" clId="{761ACE0C-989C-4B70-8642-393A064836FE}" dt="2026-08-04T07:08:40.382" v="0" actId="20577"/>
      <pc:docMkLst>
        <pc:docMk/>
      </pc:docMkLst>
      <pc:sldChg chg="modSp mod">
        <pc:chgData name="Christina Polyzogopoulou" userId="bf4242d8-33b8-44c3-ab73-3487ff2396fe" providerId="ADAL" clId="{761ACE0C-989C-4B70-8642-393A064836FE}" dt="2026-08-04T07:08:40.382" v="0" actId="20577"/>
        <pc:sldMkLst>
          <pc:docMk/>
          <pc:sldMk cId="4233905278" sldId="367"/>
        </pc:sldMkLst>
        <pc:spChg chg="mod">
          <ac:chgData name="Christina Polyzogopoulou" userId="bf4242d8-33b8-44c3-ab73-3487ff2396fe" providerId="ADAL" clId="{761ACE0C-989C-4B70-8642-393A064836FE}" dt="2026-08-04T07:08:40.382" v="0" actId="20577"/>
          <ac:spMkLst>
            <pc:docMk/>
            <pc:sldMk cId="4233905278" sldId="367"/>
            <ac:spMk id="108" creationId="{78B4E38A-AE5F-59A0-85FB-FFECC9F5C65F}"/>
          </ac:spMkLst>
        </pc:spChg>
      </pc:sldChg>
    </pc:docChg>
  </pc:docChgLst>
  <pc:docChgLst>
    <pc:chgData name="Ceren Akdeniz Vogt" userId="6291f9b8-8487-4396-8769-615d243e0f4b" providerId="ADAL" clId="{2334EAEE-06A0-4A16-A62E-31870484568B}"/>
    <pc:docChg chg="custSel modSld">
      <pc:chgData name="Ceren Akdeniz Vogt" userId="6291f9b8-8487-4396-8769-615d243e0f4b" providerId="ADAL" clId="{2334EAEE-06A0-4A16-A62E-31870484568B}" dt="2026-07-31T10:28:54.479" v="1" actId="931"/>
      <pc:docMkLst>
        <pc:docMk/>
      </pc:docMkLst>
      <pc:sldChg chg="addSp delSp modSp mod">
        <pc:chgData name="Ceren Akdeniz Vogt" userId="6291f9b8-8487-4396-8769-615d243e0f4b" providerId="ADAL" clId="{2334EAEE-06A0-4A16-A62E-31870484568B}" dt="2026-07-31T10:28:54.479" v="1" actId="931"/>
        <pc:sldMkLst>
          <pc:docMk/>
          <pc:sldMk cId="714090399" sldId="364"/>
        </pc:sldMkLst>
        <pc:picChg chg="add mod ord">
          <ac:chgData name="Ceren Akdeniz Vogt" userId="6291f9b8-8487-4396-8769-615d243e0f4b" providerId="ADAL" clId="{2334EAEE-06A0-4A16-A62E-31870484568B}" dt="2026-07-31T10:28:54.479" v="1" actId="931"/>
          <ac:picMkLst>
            <pc:docMk/>
            <pc:sldMk cId="714090399" sldId="364"/>
            <ac:picMk id="7" creationId="{C9971CC7-BB99-EF27-36FE-2D1E7D13C054}"/>
          </ac:picMkLst>
        </pc:picChg>
      </pc:sldChg>
    </pc:docChg>
  </pc:docChgLst>
</pc:chgInfo>
</file>

<file path=ppt/handoutMasters/_rels/handoutMaster1.xml.rels>&#65279;<?xml version="1.0" encoding="utf-8"?><Relationships xmlns="http://schemas.openxmlformats.org/package/2006/relationships"><Relationship Type="http://schemas.openxmlformats.org/officeDocument/2006/relationships/theme" Target="/ppt/theme/theme3.xml" Id="rId1" 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3291382D-0B52-44A5-3FA7-0FEC479EA4F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67D8C23-8700-531D-5F42-01F5062F11D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DC9FF5-0026-4DC1-916F-5DE713FB6A73}" type="datetimeFigureOut">
              <a:rPr lang="en-GB" smtClean="0"/>
              <a:t>04/08/2026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B8BDD95-FE6A-468B-B16C-2AE7F425C49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F27EEAC-0143-0689-0C69-F957FB8C443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F8BEAF4-88D6-4738-B0CC-903B7139EA5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0205003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theme/theme2.xml" Id="rId1" 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82D7D13-C05D-41DC-B1BF-BE1F7D74BF98}" type="datetimeFigureOut">
              <a:rPr lang="en-GB" smtClean="0"/>
              <a:t>04/08/2026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F8FAE91-9FB9-44F3-8949-98E17D825C5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94043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Id2" /><Relationship Type="http://schemas.openxmlformats.org/officeDocument/2006/relationships/notesMaster" Target="/ppt/notesMasters/notesMaster1.xml" Id="rId1" /><Relationship Type="http://schemas.openxmlformats.org/officeDocument/2006/relationships/hyperlink" Target="https://illuminatum.com/" TargetMode="External" Id="rId3" /></Relationship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2F84FF-6081-FFA4-2C12-A1B056BE57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B65A791-59AF-6A05-1C44-02803B84470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C1400B0-4ADC-5BCF-4AAF-D6FC5A8986E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b="0" i="0" kern="12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 Section For Evidence-Based Medicine in Psychiatry &amp; Psychotherapy website provides useful tools for determining appropriate antipsychotics doses.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000" b="0" i="0" kern="12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b="0" i="0" kern="12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Dose calculator websites: </a:t>
            </a:r>
          </a:p>
          <a:p>
            <a:pPr marL="171450" lvl="0" indent="-171450">
              <a:buFont typeface="Arial" panose="020B0604020202020204" pitchFamily="34" charset="0"/>
              <a:buChar char="•"/>
              <a:defRPr/>
            </a:pPr>
            <a:r>
              <a:rPr lang="en-GB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 Section For Evidence-Based Medicine in Psychiatry &amp; Psychotherapy, </a:t>
            </a:r>
            <a:r>
              <a:rPr lang="en-GB" sz="1000" b="0" i="0" kern="12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https://ebmpp.org/helpful-tools/</a:t>
            </a:r>
            <a:r>
              <a:rPr lang="en-GB" sz="1000" b="0" i="0" kern="1200" baseline="300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1000" b="0" i="0" kern="12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Illuminatum</a:t>
            </a:r>
            <a:r>
              <a:rPr lang="en-GB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GB" sz="1000" b="0" i="0" kern="12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https://illuminatum.com/</a:t>
            </a:r>
            <a:r>
              <a:rPr lang="en-GB" sz="1000" b="0" i="0" kern="1200" baseline="300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</a:t>
            </a:r>
            <a:endParaRPr lang="de-DE" sz="1000" baseline="300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endParaRPr lang="de-DE" sz="1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000" b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References: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1. </a:t>
            </a:r>
            <a:r>
              <a:rPr lang="de-DE" sz="10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Leucht S, Siafis S, McGrath JJ, et al. Schizophrenia. Nat Rev Dis Primers 2025; 11: 83. </a:t>
            </a:r>
          </a:p>
          <a:p>
            <a:pPr lvl="0">
              <a:defRPr/>
            </a:pPr>
            <a:r>
              <a:rPr lang="en-GB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2. </a:t>
            </a:r>
            <a:r>
              <a:rPr lang="en-GB" sz="10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EBMpp</a:t>
            </a:r>
            <a:r>
              <a:rPr lang="en-GB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Helpful tools. 2026. https://ebmpp.org/helpful-tools/. Accessed June 12, 2026.</a:t>
            </a:r>
          </a:p>
          <a:p>
            <a:pPr lvl="0">
              <a:defRPr/>
            </a:pPr>
            <a:r>
              <a:rPr lang="en-GB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3. </a:t>
            </a:r>
            <a:r>
              <a:rPr lang="en-GB" sz="10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Illuminattum</a:t>
            </a:r>
            <a:r>
              <a:rPr lang="en-GB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Schizophrenia. 2025. Available at: </a:t>
            </a:r>
            <a:r>
              <a:rPr lang="en-GB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https://illuminatum.com/</a:t>
            </a:r>
            <a:r>
              <a:rPr lang="en-GB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Accessed May 28, 2026.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sz="10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sz="1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CA56754-7CCE-6520-E81C-B2B59AE1EA9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F8FAE91-9FB9-44F3-8949-98E17D825C52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4022071"/>
      </p:ext>
    </p:extLst>
  </p:cSld>
  <p:clrMapOvr>
    <a:masterClrMapping/>
  </p:clrMapOvr>
</p:notes>
</file>

<file path=ppt/slideLayouts/_rels/slideLayout4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Id1" /></Relationships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BF16290D-CE69-4658-B15E-FCD77E35F71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7FA35FBF-0988-4D25-B662-E0B0E67AC8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B443BFD3-1CC9-431F-BB0E-D19B21C4B149}"/>
              </a:ext>
            </a:extLst>
          </p:cNvPr>
          <p:cNvSpPr>
            <a:spLocks noGrp="1"/>
          </p:cNvSpPr>
          <p:nvPr>
            <p:ph idx="20"/>
          </p:nvPr>
        </p:nvSpPr>
        <p:spPr>
          <a:xfrm>
            <a:off x="539750" y="1416785"/>
            <a:ext cx="5419725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6E0A71E4-A7B2-4FFB-80F2-94B324D4DD68}"/>
              </a:ext>
            </a:extLst>
          </p:cNvPr>
          <p:cNvSpPr>
            <a:spLocks noGrp="1"/>
          </p:cNvSpPr>
          <p:nvPr>
            <p:ph idx="21"/>
          </p:nvPr>
        </p:nvSpPr>
        <p:spPr>
          <a:xfrm>
            <a:off x="6230938" y="1416785"/>
            <a:ext cx="5419725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0" name="Pladsholder til tekst 4">
            <a:extLst>
              <a:ext uri="{FF2B5EF4-FFF2-40B4-BE49-F238E27FC236}">
                <a16:creationId xmlns:a16="http://schemas.microsoft.com/office/drawing/2014/main" id="{EBB3946A-4DC7-4E05-93EA-397784066B9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F6BF5557-45BD-4FB3-97CB-C0FA71F86A1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6894513"/>
      </p:ext>
    </p:extLst>
  </p:cSld>
  <p:clrMapOvr>
    <a:masterClrMapping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image" Target="/ppt/media/image1.svg" Id="rId38" /><Relationship Type="http://schemas.openxmlformats.org/officeDocument/2006/relationships/theme" Target="/ppt/theme/theme1.xml" Id="rId37" /><Relationship Type="http://schemas.openxmlformats.org/officeDocument/2006/relationships/slideLayout" Target="/ppt/slideLayouts/slideLayout4.xml" Id="rId4" /></Relationships>
</file>

<file path=ppt/slideMasters/slideMaster1.xml><?xml version="1.0" encoding="utf-8"?>
<p:sldMaster xmlns:a16="http://schemas.microsoft.com/office/drawing/2014/main" xmlns:asvg="http://schemas.microsoft.com/office/drawing/2016/SVG/main" xmlns:p14="http://schemas.microsoft.com/office/powerpoint/2010/main" xmlns:p15="http://schemas.microsoft.com/office/powerpoint/2012/main"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8163406-5D68-413D-AFDF-90D68FD02A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539750"/>
            <a:ext cx="9213851" cy="33239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0AFFE85-39C0-4335-A66F-8029022AA9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39749" y="1142150"/>
            <a:ext cx="9213851" cy="469191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C42D07B5-4BF6-4499-8E0F-9D762B6DEEF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50662" y="6434112"/>
            <a:ext cx="271337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Logo">
            <a:extLst>
              <a:ext uri="{FF2B5EF4-FFF2-40B4-BE49-F238E27FC236}">
                <a16:creationId xmlns:a16="http://schemas.microsoft.com/office/drawing/2014/main" id="{34F9AA81-9D35-4E0D-9E78-3F5C4465563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8"/>
              </a:ext>
            </a:extLst>
          </a:blip>
          <a:stretch>
            <a:fillRect/>
          </a:stretch>
        </p:blipFill>
        <p:spPr>
          <a:xfrm>
            <a:off x="10210663" y="524930"/>
            <a:ext cx="1440000" cy="281496"/>
          </a:xfrm>
          <a:prstGeom prst="rect">
            <a:avLst/>
          </a:prstGeom>
        </p:spPr>
      </p:pic>
      <p:sp>
        <p:nvSpPr>
          <p:cNvPr id="9" name="ExternalLogo" hidden="1">
            <a:extLst>
              <a:ext uri="{FF2B5EF4-FFF2-40B4-BE49-F238E27FC236}">
                <a16:creationId xmlns:a16="http://schemas.microsoft.com/office/drawing/2014/main" id="{48088308-7A9E-4E84-BCA0-2394FBDDB9C5}"/>
              </a:ext>
            </a:extLst>
          </p:cNvPr>
          <p:cNvSpPr/>
          <p:nvPr/>
        </p:nvSpPr>
        <p:spPr>
          <a:xfrm>
            <a:off x="10023475" y="610200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9635685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4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rgbClr val="3F1A01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1800"/>
        </a:spcBef>
        <a:buFont typeface="Arial" panose="020B0604020202020204" pitchFamily="34" charset="0"/>
        <a:buChar char="•"/>
        <a:defRPr sz="1600" kern="1200">
          <a:solidFill>
            <a:srgbClr val="3F1A01"/>
          </a:solidFill>
          <a:latin typeface="+mn-lt"/>
          <a:ea typeface="+mn-ea"/>
          <a:cs typeface="+mn-cs"/>
        </a:defRPr>
      </a:lvl1pPr>
      <a:lvl2pPr marL="36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rgbClr val="3F1A01"/>
          </a:solidFill>
          <a:latin typeface="+mn-lt"/>
          <a:ea typeface="+mn-ea"/>
          <a:cs typeface="+mn-cs"/>
        </a:defRPr>
      </a:lvl2pPr>
      <a:lvl3pPr marL="54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200" kern="1200">
          <a:solidFill>
            <a:srgbClr val="3F1A01"/>
          </a:solidFill>
          <a:latin typeface="+mn-lt"/>
          <a:ea typeface="+mn-ea"/>
          <a:cs typeface="+mn-cs"/>
        </a:defRPr>
      </a:lvl3pPr>
      <a:lvl4pPr marL="72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000" kern="1200">
          <a:solidFill>
            <a:srgbClr val="3F1A01"/>
          </a:solidFill>
          <a:latin typeface="+mn-lt"/>
          <a:ea typeface="+mn-ea"/>
          <a:cs typeface="+mn-cs"/>
        </a:defRPr>
      </a:lvl4pPr>
      <a:lvl5pPr marL="90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800" kern="1200">
          <a:solidFill>
            <a:srgbClr val="3F1A0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>
          <p15:clr>
            <a:srgbClr val="F26B43"/>
          </p15:clr>
        </p15:guide>
        <p15:guide id="2" pos="7680">
          <p15:clr>
            <a:srgbClr val="F26B43"/>
          </p15:clr>
        </p15:guide>
        <p15:guide id="3" pos="340">
          <p15:clr>
            <a:srgbClr val="F26B43"/>
          </p15:clr>
        </p15:guide>
        <p15:guide id="4" pos="767">
          <p15:clr>
            <a:srgbClr val="F26B43"/>
          </p15:clr>
        </p15:guide>
        <p15:guide id="5" pos="937">
          <p15:clr>
            <a:srgbClr val="F26B43"/>
          </p15:clr>
        </p15:guide>
        <p15:guide id="6" pos="1365">
          <p15:clr>
            <a:srgbClr val="F26B43"/>
          </p15:clr>
        </p15:guide>
        <p15:guide id="7" pos="1535">
          <p15:clr>
            <a:srgbClr val="F26B43"/>
          </p15:clr>
        </p15:guide>
        <p15:guide id="8" pos="1962">
          <p15:clr>
            <a:srgbClr val="F26B43"/>
          </p15:clr>
        </p15:guide>
        <p15:guide id="9" pos="2132">
          <p15:clr>
            <a:srgbClr val="F26B43"/>
          </p15:clr>
        </p15:guide>
        <p15:guide id="10" pos="2560">
          <p15:clr>
            <a:srgbClr val="F26B43"/>
          </p15:clr>
        </p15:guide>
        <p15:guide id="11" pos="2730">
          <p15:clr>
            <a:srgbClr val="F26B43"/>
          </p15:clr>
        </p15:guide>
        <p15:guide id="12" pos="3157">
          <p15:clr>
            <a:srgbClr val="F26B43"/>
          </p15:clr>
        </p15:guide>
        <p15:guide id="13" pos="3327">
          <p15:clr>
            <a:srgbClr val="F26B43"/>
          </p15:clr>
        </p15:guide>
        <p15:guide id="14" pos="3754">
          <p15:clr>
            <a:srgbClr val="F26B43"/>
          </p15:clr>
        </p15:guide>
        <p15:guide id="15" pos="3925">
          <p15:clr>
            <a:srgbClr val="F26B43"/>
          </p15:clr>
        </p15:guide>
        <p15:guide id="16" pos="4352">
          <p15:clr>
            <a:srgbClr val="F26B43"/>
          </p15:clr>
        </p15:guide>
        <p15:guide id="17" pos="4522">
          <p15:clr>
            <a:srgbClr val="F26B43"/>
          </p15:clr>
        </p15:guide>
        <p15:guide id="18" pos="4949">
          <p15:clr>
            <a:srgbClr val="F26B43"/>
          </p15:clr>
        </p15:guide>
        <p15:guide id="19" pos="5120">
          <p15:clr>
            <a:srgbClr val="F26B43"/>
          </p15:clr>
        </p15:guide>
        <p15:guide id="20" pos="5547">
          <p15:clr>
            <a:srgbClr val="F26B43"/>
          </p15:clr>
        </p15:guide>
        <p15:guide id="21" pos="5717">
          <p15:clr>
            <a:srgbClr val="F26B43"/>
          </p15:clr>
        </p15:guide>
        <p15:guide id="22" pos="6144">
          <p15:clr>
            <a:srgbClr val="F26B43"/>
          </p15:clr>
        </p15:guide>
        <p15:guide id="23" pos="6314">
          <p15:clr>
            <a:srgbClr val="F26B43"/>
          </p15:clr>
        </p15:guide>
        <p15:guide id="24" pos="6742">
          <p15:clr>
            <a:srgbClr val="F26B43"/>
          </p15:clr>
        </p15:guide>
        <p15:guide id="25" pos="6912">
          <p15:clr>
            <a:srgbClr val="F26B43"/>
          </p15:clr>
        </p15:guide>
        <p15:guide id="26" pos="7339">
          <p15:clr>
            <a:srgbClr val="F26B43"/>
          </p15:clr>
        </p15:guide>
        <p15:guide id="27" orient="horz">
          <p15:clr>
            <a:srgbClr val="F26B43"/>
          </p15:clr>
        </p15:guide>
        <p15:guide id="28" orient="horz" pos="4320">
          <p15:clr>
            <a:srgbClr val="F26B43"/>
          </p15:clr>
        </p15:guide>
        <p15:guide id="29" orient="horz" pos="340">
          <p15:clr>
            <a:srgbClr val="F26B43"/>
          </p15:clr>
        </p15:guide>
        <p15:guide id="32" orient="horz" pos="3675">
          <p15:clr>
            <a:srgbClr val="F26B43"/>
          </p15:clr>
        </p15:guide>
        <p15:guide id="33" orient="horz" pos="3793">
          <p15:clr>
            <a:srgbClr val="F26B43"/>
          </p15:clr>
        </p15:guide>
        <p15:guide id="34" orient="horz" pos="4235">
          <p15:clr>
            <a:srgbClr val="F26B43"/>
          </p15:clr>
        </p15:guide>
        <p15:guide id="36" orient="horz" pos="504">
          <p15:clr>
            <a:srgbClr val="F26B43"/>
          </p15:clr>
        </p15:guide>
        <p15:guide id="37" orient="horz" pos="720">
          <p15:clr>
            <a:srgbClr val="F26B43"/>
          </p15:clr>
        </p15:guide>
        <p15:guide id="38" orient="horz" pos="888">
          <p15:clr>
            <a:srgbClr val="F26B43"/>
          </p15:clr>
        </p15:guide>
      </p15:sldGuideLst>
    </p:ext>
  </p:extLst>
</p:sldMaster>
</file>

<file path=ppt/slides/_rels/slide6.xml.rels>&#65279;<?xml version="1.0" encoding="utf-8"?><Relationships xmlns="http://schemas.openxmlformats.org/package/2006/relationships"><Relationship Type="http://schemas.openxmlformats.org/officeDocument/2006/relationships/image" Target="/ppt/media/image21.svg" Id="rId8" /><Relationship Type="http://schemas.openxmlformats.org/officeDocument/2006/relationships/image" Target="/ppt/media/image26.svg" Id="rId13" /><Relationship Type="http://schemas.openxmlformats.org/officeDocument/2006/relationships/image" Target="/ppt/media/image16.svg" Id="rId3" /><Relationship Type="http://schemas.openxmlformats.org/officeDocument/2006/relationships/image" Target="/ppt/media/image20.svg" Id="rId7" /><Relationship Type="http://schemas.openxmlformats.org/officeDocument/2006/relationships/image" Target="/ppt/media/image25.svg" Id="rId12" /><Relationship Type="http://schemas.openxmlformats.org/officeDocument/2006/relationships/notesSlide" Target="/ppt/notesSlides/notesSlide6.xml" Id="rId2" /><Relationship Type="http://schemas.openxmlformats.org/officeDocument/2006/relationships/image" Target="/ppt/media/image29.svg" Id="rId16" /><Relationship Type="http://schemas.openxmlformats.org/officeDocument/2006/relationships/slideLayout" Target="/ppt/slideLayouts/slideLayout4.xml" Id="rId1" /><Relationship Type="http://schemas.openxmlformats.org/officeDocument/2006/relationships/image" Target="/ppt/media/image19.svg" Id="rId6" /><Relationship Type="http://schemas.openxmlformats.org/officeDocument/2006/relationships/image" Target="/ppt/media/image24.svg" Id="rId11" /><Relationship Type="http://schemas.openxmlformats.org/officeDocument/2006/relationships/image" Target="/ppt/media/image18.svg" Id="rId5" /><Relationship Type="http://schemas.openxmlformats.org/officeDocument/2006/relationships/image" Target="/ppt/media/image28.svg" Id="rId15" /><Relationship Type="http://schemas.openxmlformats.org/officeDocument/2006/relationships/image" Target="/ppt/media/image23.svg" Id="rId10" /><Relationship Type="http://schemas.openxmlformats.org/officeDocument/2006/relationships/image" Target="/ppt/media/image17.svg" Id="rId4" /><Relationship Type="http://schemas.openxmlformats.org/officeDocument/2006/relationships/image" Target="/ppt/media/image22.svg" Id="rId9" /><Relationship Type="http://schemas.openxmlformats.org/officeDocument/2006/relationships/image" Target="/ppt/media/image27.svg" Id="rId14" /></Relationships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EBA66E-DA0F-E2B9-652C-DF5019D15A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30E302BB-C1F9-55F8-6789-B77F3C72EEBD}"/>
              </a:ext>
            </a:extLst>
          </p:cNvPr>
          <p:cNvCxnSpPr>
            <a:cxnSpLocks/>
          </p:cNvCxnSpPr>
          <p:nvPr/>
        </p:nvCxnSpPr>
        <p:spPr>
          <a:xfrm>
            <a:off x="963354" y="1717964"/>
            <a:ext cx="0" cy="3679374"/>
          </a:xfrm>
          <a:prstGeom prst="line">
            <a:avLst/>
          </a:prstGeom>
          <a:ln w="19050"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61C503DB-1DF3-E250-B74D-1CEC14EA17AA}"/>
              </a:ext>
            </a:extLst>
          </p:cNvPr>
          <p:cNvCxnSpPr>
            <a:cxnSpLocks/>
          </p:cNvCxnSpPr>
          <p:nvPr/>
        </p:nvCxnSpPr>
        <p:spPr>
          <a:xfrm>
            <a:off x="7015124" y="1834969"/>
            <a:ext cx="0" cy="3513185"/>
          </a:xfrm>
          <a:prstGeom prst="line">
            <a:avLst/>
          </a:prstGeom>
          <a:ln w="19050"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0" name="Group 49">
            <a:extLst>
              <a:ext uri="{FF2B5EF4-FFF2-40B4-BE49-F238E27FC236}">
                <a16:creationId xmlns:a16="http://schemas.microsoft.com/office/drawing/2014/main" id="{05255E51-F104-5714-614E-E3F3C50DE363}"/>
              </a:ext>
            </a:extLst>
          </p:cNvPr>
          <p:cNvGrpSpPr/>
          <p:nvPr/>
        </p:nvGrpSpPr>
        <p:grpSpPr>
          <a:xfrm>
            <a:off x="549354" y="2390362"/>
            <a:ext cx="828000" cy="828000"/>
            <a:chOff x="539749" y="2316756"/>
            <a:chExt cx="828000" cy="828000"/>
          </a:xfrm>
        </p:grpSpPr>
        <p:sp>
          <p:nvSpPr>
            <p:cNvPr id="151" name="Flowchart: Connector 150">
              <a:extLst>
                <a:ext uri="{FF2B5EF4-FFF2-40B4-BE49-F238E27FC236}">
                  <a16:creationId xmlns:a16="http://schemas.microsoft.com/office/drawing/2014/main" id="{0BF703F3-C5DC-FED5-27FA-FBAB801117F5}"/>
                </a:ext>
              </a:extLst>
            </p:cNvPr>
            <p:cNvSpPr/>
            <p:nvPr/>
          </p:nvSpPr>
          <p:spPr>
            <a:xfrm>
              <a:off x="539749" y="2316756"/>
              <a:ext cx="828000" cy="828000"/>
            </a:xfrm>
            <a:prstGeom prst="flowChartConnector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>
                <a:ln>
                  <a:solidFill>
                    <a:schemeClr val="tx2"/>
                  </a:solidFill>
                </a:ln>
              </a:endParaRPr>
            </a:p>
          </p:txBody>
        </p:sp>
        <p:pic>
          <p:nvPicPr>
            <p:cNvPr id="102" name="Graphic 101" descr="Clipboard with solid fill">
              <a:extLst>
                <a:ext uri="{FF2B5EF4-FFF2-40B4-BE49-F238E27FC236}">
                  <a16:creationId xmlns:a16="http://schemas.microsoft.com/office/drawing/2014/main" id="{67F6E442-ED87-EDC9-93CB-6E4FF4801E0E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639317" y="2421194"/>
              <a:ext cx="619125" cy="619125"/>
            </a:xfrm>
            <a:prstGeom prst="rect">
              <a:avLst/>
            </a:prstGeom>
          </p:spPr>
        </p:pic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5775ED07-D123-7252-3614-A08337A59A68}"/>
              </a:ext>
            </a:extLst>
          </p:cNvPr>
          <p:cNvGrpSpPr/>
          <p:nvPr/>
        </p:nvGrpSpPr>
        <p:grpSpPr>
          <a:xfrm>
            <a:off x="549354" y="3388819"/>
            <a:ext cx="828000" cy="828000"/>
            <a:chOff x="539749" y="3277650"/>
            <a:chExt cx="828000" cy="828000"/>
          </a:xfrm>
        </p:grpSpPr>
        <p:sp>
          <p:nvSpPr>
            <p:cNvPr id="152" name="Flowchart: Connector 151">
              <a:extLst>
                <a:ext uri="{FF2B5EF4-FFF2-40B4-BE49-F238E27FC236}">
                  <a16:creationId xmlns:a16="http://schemas.microsoft.com/office/drawing/2014/main" id="{35A90E27-98C4-699F-ECA2-47D0CD16CBCA}"/>
                </a:ext>
              </a:extLst>
            </p:cNvPr>
            <p:cNvSpPr/>
            <p:nvPr/>
          </p:nvSpPr>
          <p:spPr>
            <a:xfrm>
              <a:off x="539749" y="3277650"/>
              <a:ext cx="828000" cy="828000"/>
            </a:xfrm>
            <a:prstGeom prst="flowChartConnector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>
                <a:ln>
                  <a:solidFill>
                    <a:schemeClr val="tx2"/>
                  </a:solidFill>
                </a:ln>
              </a:endParaRPr>
            </a:p>
          </p:txBody>
        </p:sp>
        <p:pic>
          <p:nvPicPr>
            <p:cNvPr id="104" name="Graphic 103" descr="Link with solid fill">
              <a:extLst>
                <a:ext uri="{FF2B5EF4-FFF2-40B4-BE49-F238E27FC236}">
                  <a16:creationId xmlns:a16="http://schemas.microsoft.com/office/drawing/2014/main" id="{BEBAD21C-D9B8-5C2B-7E47-26CC06684D12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585279" y="3320910"/>
              <a:ext cx="741481" cy="741481"/>
            </a:xfrm>
            <a:prstGeom prst="rect">
              <a:avLst/>
            </a:prstGeom>
          </p:spPr>
        </p:pic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27093A97-E9C6-0AB0-18BD-AB98CEFB4B17}"/>
              </a:ext>
            </a:extLst>
          </p:cNvPr>
          <p:cNvGrpSpPr/>
          <p:nvPr/>
        </p:nvGrpSpPr>
        <p:grpSpPr>
          <a:xfrm>
            <a:off x="6601124" y="4387276"/>
            <a:ext cx="828000" cy="828000"/>
            <a:chOff x="6182678" y="4194005"/>
            <a:chExt cx="828000" cy="828000"/>
          </a:xfrm>
        </p:grpSpPr>
        <p:sp>
          <p:nvSpPr>
            <p:cNvPr id="153" name="Flowchart: Connector 152">
              <a:extLst>
                <a:ext uri="{FF2B5EF4-FFF2-40B4-BE49-F238E27FC236}">
                  <a16:creationId xmlns:a16="http://schemas.microsoft.com/office/drawing/2014/main" id="{69CA84DA-A769-556C-944F-40B773C01495}"/>
                </a:ext>
              </a:extLst>
            </p:cNvPr>
            <p:cNvSpPr/>
            <p:nvPr/>
          </p:nvSpPr>
          <p:spPr>
            <a:xfrm>
              <a:off x="6182678" y="4194005"/>
              <a:ext cx="828000" cy="828000"/>
            </a:xfrm>
            <a:prstGeom prst="flowChartConnector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>
                <a:ln>
                  <a:solidFill>
                    <a:schemeClr val="tx2"/>
                  </a:solidFill>
                </a:ln>
              </a:endParaRPr>
            </a:p>
          </p:txBody>
        </p:sp>
        <p:pic>
          <p:nvPicPr>
            <p:cNvPr id="86" name="Graphic 85" descr="Needle with solid fill">
              <a:extLst>
                <a:ext uri="{FF2B5EF4-FFF2-40B4-BE49-F238E27FC236}">
                  <a16:creationId xmlns:a16="http://schemas.microsoft.com/office/drawing/2014/main" id="{197090D9-57B8-1242-8EAA-F31F971B0B19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 rot="16200000">
              <a:off x="6253671" y="4290987"/>
              <a:ext cx="634037" cy="634037"/>
            </a:xfrm>
            <a:prstGeom prst="rect">
              <a:avLst/>
            </a:prstGeom>
          </p:spPr>
        </p:pic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AA21374A-D51D-CBFF-F624-DDF2C64811B5}"/>
              </a:ext>
            </a:extLst>
          </p:cNvPr>
          <p:cNvGrpSpPr/>
          <p:nvPr/>
        </p:nvGrpSpPr>
        <p:grpSpPr>
          <a:xfrm>
            <a:off x="549354" y="4387276"/>
            <a:ext cx="828000" cy="828000"/>
            <a:chOff x="545738" y="4293049"/>
            <a:chExt cx="828000" cy="828000"/>
          </a:xfrm>
        </p:grpSpPr>
        <p:sp>
          <p:nvSpPr>
            <p:cNvPr id="154" name="Flowchart: Connector 153">
              <a:extLst>
                <a:ext uri="{FF2B5EF4-FFF2-40B4-BE49-F238E27FC236}">
                  <a16:creationId xmlns:a16="http://schemas.microsoft.com/office/drawing/2014/main" id="{A15270BD-8BE3-78AA-2010-2E14BF582119}"/>
                </a:ext>
              </a:extLst>
            </p:cNvPr>
            <p:cNvSpPr/>
            <p:nvPr/>
          </p:nvSpPr>
          <p:spPr>
            <a:xfrm>
              <a:off x="545738" y="4293049"/>
              <a:ext cx="828000" cy="828000"/>
            </a:xfrm>
            <a:prstGeom prst="flowChartConnector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>
                <a:ln>
                  <a:solidFill>
                    <a:schemeClr val="tx2"/>
                  </a:solidFill>
                </a:ln>
              </a:endParaRPr>
            </a:p>
          </p:txBody>
        </p:sp>
        <p:grpSp>
          <p:nvGrpSpPr>
            <p:cNvPr id="30" name="Group 29">
              <a:extLst>
                <a:ext uri="{FF2B5EF4-FFF2-40B4-BE49-F238E27FC236}">
                  <a16:creationId xmlns:a16="http://schemas.microsoft.com/office/drawing/2014/main" id="{CECD0F21-DBE6-0FCD-05AC-FD8F713E9777}"/>
                </a:ext>
              </a:extLst>
            </p:cNvPr>
            <p:cNvGrpSpPr/>
            <p:nvPr/>
          </p:nvGrpSpPr>
          <p:grpSpPr>
            <a:xfrm>
              <a:off x="616728" y="4359255"/>
              <a:ext cx="686832" cy="695588"/>
              <a:chOff x="6234506" y="4250464"/>
              <a:chExt cx="782312" cy="806765"/>
            </a:xfrm>
          </p:grpSpPr>
          <p:pic>
            <p:nvPicPr>
              <p:cNvPr id="120" name="Graphic 119" descr="Scale with solid fill">
                <a:extLst>
                  <a:ext uri="{FF2B5EF4-FFF2-40B4-BE49-F238E27FC236}">
                    <a16:creationId xmlns:a16="http://schemas.microsoft.com/office/drawing/2014/main" id="{36D3075D-C419-5D89-C843-7441745EAFC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6234506" y="4421146"/>
                <a:ext cx="282068" cy="282068"/>
              </a:xfrm>
              <a:prstGeom prst="rect">
                <a:avLst/>
              </a:prstGeom>
            </p:spPr>
          </p:pic>
          <p:pic>
            <p:nvPicPr>
              <p:cNvPr id="122" name="Graphic 121" descr="Heart organ with solid fill">
                <a:extLst>
                  <a:ext uri="{FF2B5EF4-FFF2-40B4-BE49-F238E27FC236}">
                    <a16:creationId xmlns:a16="http://schemas.microsoft.com/office/drawing/2014/main" id="{C176B175-DA76-2E53-320C-073C11F5AF9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p:blipFill>
            <p:spPr>
              <a:xfrm>
                <a:off x="6399706" y="4771326"/>
                <a:ext cx="285903" cy="285903"/>
              </a:xfrm>
              <a:prstGeom prst="rect">
                <a:avLst/>
              </a:prstGeom>
            </p:spPr>
          </p:pic>
          <p:pic>
            <p:nvPicPr>
              <p:cNvPr id="124" name="Graphic 123" descr="Kidneys with solid fill">
                <a:extLst>
                  <a:ext uri="{FF2B5EF4-FFF2-40B4-BE49-F238E27FC236}">
                    <a16:creationId xmlns:a16="http://schemas.microsoft.com/office/drawing/2014/main" id="{BF7685AE-C51E-C8BE-F358-E59C88DB03C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p:blipFill>
            <p:spPr>
              <a:xfrm>
                <a:off x="6487310" y="4250464"/>
                <a:ext cx="361895" cy="361895"/>
              </a:xfrm>
              <a:prstGeom prst="rect">
                <a:avLst/>
              </a:prstGeom>
            </p:spPr>
          </p:pic>
          <p:grpSp>
            <p:nvGrpSpPr>
              <p:cNvPr id="128" name="Group 127">
                <a:extLst>
                  <a:ext uri="{FF2B5EF4-FFF2-40B4-BE49-F238E27FC236}">
                    <a16:creationId xmlns:a16="http://schemas.microsoft.com/office/drawing/2014/main" id="{27A6D94A-173C-FB96-63E5-2096749D6957}"/>
                  </a:ext>
                </a:extLst>
              </p:cNvPr>
              <p:cNvGrpSpPr/>
              <p:nvPr/>
            </p:nvGrpSpPr>
            <p:grpSpPr>
              <a:xfrm>
                <a:off x="6734750" y="4636559"/>
                <a:ext cx="282068" cy="217877"/>
                <a:chOff x="2915717" y="574099"/>
                <a:chExt cx="2410771" cy="1748846"/>
              </a:xfrm>
              <a:solidFill>
                <a:schemeClr val="accent3">
                  <a:lumMod val="50000"/>
                </a:schemeClr>
              </a:solidFill>
            </p:grpSpPr>
            <p:sp>
              <p:nvSpPr>
                <p:cNvPr id="126" name="Freeform: Shape 125">
                  <a:extLst>
                    <a:ext uri="{FF2B5EF4-FFF2-40B4-BE49-F238E27FC236}">
                      <a16:creationId xmlns:a16="http://schemas.microsoft.com/office/drawing/2014/main" id="{6EFD6EBB-D8AD-7844-945B-F0B8934CA3B1}"/>
                    </a:ext>
                  </a:extLst>
                </p:cNvPr>
                <p:cNvSpPr/>
                <p:nvPr/>
              </p:nvSpPr>
              <p:spPr>
                <a:xfrm>
                  <a:off x="2915717" y="585539"/>
                  <a:ext cx="1279118" cy="1737406"/>
                </a:xfrm>
                <a:custGeom>
                  <a:avLst/>
                  <a:gdLst>
                    <a:gd name="csX0" fmla="*/ 4821 w 1256427"/>
                    <a:gd name="csY0" fmla="*/ 659409 h 1770426"/>
                    <a:gd name="csX1" fmla="*/ 165242 w 1256427"/>
                    <a:gd name="csY1" fmla="*/ 1742252 h 1770426"/>
                    <a:gd name="csX2" fmla="*/ 566294 w 1256427"/>
                    <a:gd name="csY2" fmla="*/ 1433441 h 1770426"/>
                    <a:gd name="csX3" fmla="*/ 1083652 w 1256427"/>
                    <a:gd name="csY3" fmla="*/ 1220883 h 1770426"/>
                    <a:gd name="csX4" fmla="*/ 1091673 w 1256427"/>
                    <a:gd name="csY4" fmla="*/ 466904 h 1770426"/>
                    <a:gd name="csX5" fmla="*/ 1244073 w 1256427"/>
                    <a:gd name="csY5" fmla="*/ 69862 h 1770426"/>
                    <a:gd name="csX6" fmla="*/ 1143810 w 1256427"/>
                    <a:gd name="csY6" fmla="*/ 5694 h 1770426"/>
                    <a:gd name="csX7" fmla="*/ 329673 w 1256427"/>
                    <a:gd name="csY7" fmla="*/ 138041 h 1770426"/>
                    <a:gd name="csX8" fmla="*/ 4821 w 1256427"/>
                    <a:gd name="csY8" fmla="*/ 659409 h 1770426"/>
                    <a:gd name="csX0" fmla="*/ 4821 w 1273136"/>
                    <a:gd name="csY0" fmla="*/ 655302 h 1766319"/>
                    <a:gd name="csX1" fmla="*/ 165242 w 1273136"/>
                    <a:gd name="csY1" fmla="*/ 1738145 h 1766319"/>
                    <a:gd name="csX2" fmla="*/ 566294 w 1273136"/>
                    <a:gd name="csY2" fmla="*/ 1429334 h 1766319"/>
                    <a:gd name="csX3" fmla="*/ 1083652 w 1273136"/>
                    <a:gd name="csY3" fmla="*/ 1216776 h 1766319"/>
                    <a:gd name="csX4" fmla="*/ 1091673 w 1273136"/>
                    <a:gd name="csY4" fmla="*/ 462797 h 1766319"/>
                    <a:gd name="csX5" fmla="*/ 1267122 w 1273136"/>
                    <a:gd name="csY5" fmla="*/ 117892 h 1766319"/>
                    <a:gd name="csX6" fmla="*/ 1143810 w 1273136"/>
                    <a:gd name="csY6" fmla="*/ 1587 h 1766319"/>
                    <a:gd name="csX7" fmla="*/ 329673 w 1273136"/>
                    <a:gd name="csY7" fmla="*/ 133934 h 1766319"/>
                    <a:gd name="csX8" fmla="*/ 4821 w 1273136"/>
                    <a:gd name="csY8" fmla="*/ 655302 h 1766319"/>
                    <a:gd name="csX0" fmla="*/ 4821 w 1269501"/>
                    <a:gd name="csY0" fmla="*/ 655255 h 1766272"/>
                    <a:gd name="csX1" fmla="*/ 165242 w 1269501"/>
                    <a:gd name="csY1" fmla="*/ 1738098 h 1766272"/>
                    <a:gd name="csX2" fmla="*/ 566294 w 1269501"/>
                    <a:gd name="csY2" fmla="*/ 1429287 h 1766272"/>
                    <a:gd name="csX3" fmla="*/ 1083652 w 1269501"/>
                    <a:gd name="csY3" fmla="*/ 1216729 h 1766272"/>
                    <a:gd name="csX4" fmla="*/ 1141611 w 1269501"/>
                    <a:gd name="csY4" fmla="*/ 450719 h 1766272"/>
                    <a:gd name="csX5" fmla="*/ 1267122 w 1269501"/>
                    <a:gd name="csY5" fmla="*/ 117845 h 1766272"/>
                    <a:gd name="csX6" fmla="*/ 1143810 w 1269501"/>
                    <a:gd name="csY6" fmla="*/ 1540 h 1766272"/>
                    <a:gd name="csX7" fmla="*/ 329673 w 1269501"/>
                    <a:gd name="csY7" fmla="*/ 133887 h 1766272"/>
                    <a:gd name="csX8" fmla="*/ 4821 w 1269501"/>
                    <a:gd name="csY8" fmla="*/ 655255 h 1766272"/>
                    <a:gd name="csX0" fmla="*/ 5076 w 1269756"/>
                    <a:gd name="csY0" fmla="*/ 655255 h 1768215"/>
                    <a:gd name="csX1" fmla="*/ 165497 w 1269756"/>
                    <a:gd name="csY1" fmla="*/ 1738098 h 1768215"/>
                    <a:gd name="csX2" fmla="*/ 604962 w 1269756"/>
                    <a:gd name="csY2" fmla="*/ 1445329 h 1768215"/>
                    <a:gd name="csX3" fmla="*/ 1083907 w 1269756"/>
                    <a:gd name="csY3" fmla="*/ 1216729 h 1768215"/>
                    <a:gd name="csX4" fmla="*/ 1141866 w 1269756"/>
                    <a:gd name="csY4" fmla="*/ 450719 h 1768215"/>
                    <a:gd name="csX5" fmla="*/ 1267377 w 1269756"/>
                    <a:gd name="csY5" fmla="*/ 117845 h 1768215"/>
                    <a:gd name="csX6" fmla="*/ 1144065 w 1269756"/>
                    <a:gd name="csY6" fmla="*/ 1540 h 1768215"/>
                    <a:gd name="csX7" fmla="*/ 329928 w 1269756"/>
                    <a:gd name="csY7" fmla="*/ 133887 h 1768215"/>
                    <a:gd name="csX8" fmla="*/ 5076 w 1269756"/>
                    <a:gd name="csY8" fmla="*/ 655255 h 1768215"/>
                    <a:gd name="csX0" fmla="*/ 5076 w 1269756"/>
                    <a:gd name="csY0" fmla="*/ 655255 h 1769236"/>
                    <a:gd name="csX1" fmla="*/ 165497 w 1269756"/>
                    <a:gd name="csY1" fmla="*/ 1738098 h 1769236"/>
                    <a:gd name="csX2" fmla="*/ 604962 w 1269756"/>
                    <a:gd name="csY2" fmla="*/ 1445329 h 1769236"/>
                    <a:gd name="csX3" fmla="*/ 980191 w 1269756"/>
                    <a:gd name="csY3" fmla="*/ 1124487 h 1769236"/>
                    <a:gd name="csX4" fmla="*/ 1141866 w 1269756"/>
                    <a:gd name="csY4" fmla="*/ 450719 h 1769236"/>
                    <a:gd name="csX5" fmla="*/ 1267377 w 1269756"/>
                    <a:gd name="csY5" fmla="*/ 117845 h 1769236"/>
                    <a:gd name="csX6" fmla="*/ 1144065 w 1269756"/>
                    <a:gd name="csY6" fmla="*/ 1540 h 1769236"/>
                    <a:gd name="csX7" fmla="*/ 329928 w 1269756"/>
                    <a:gd name="csY7" fmla="*/ 133887 h 1769236"/>
                    <a:gd name="csX8" fmla="*/ 5076 w 1269756"/>
                    <a:gd name="csY8" fmla="*/ 655255 h 1769236"/>
                    <a:gd name="csX0" fmla="*/ 5076 w 1269756"/>
                    <a:gd name="csY0" fmla="*/ 655255 h 1768874"/>
                    <a:gd name="csX1" fmla="*/ 165497 w 1269756"/>
                    <a:gd name="csY1" fmla="*/ 1738098 h 1768874"/>
                    <a:gd name="csX2" fmla="*/ 604962 w 1269756"/>
                    <a:gd name="csY2" fmla="*/ 1445329 h 1768874"/>
                    <a:gd name="csX3" fmla="*/ 1072383 w 1269756"/>
                    <a:gd name="csY3" fmla="*/ 1156571 h 1768874"/>
                    <a:gd name="csX4" fmla="*/ 1141866 w 1269756"/>
                    <a:gd name="csY4" fmla="*/ 450719 h 1768874"/>
                    <a:gd name="csX5" fmla="*/ 1267377 w 1269756"/>
                    <a:gd name="csY5" fmla="*/ 117845 h 1768874"/>
                    <a:gd name="csX6" fmla="*/ 1144065 w 1269756"/>
                    <a:gd name="csY6" fmla="*/ 1540 h 1768874"/>
                    <a:gd name="csX7" fmla="*/ 329928 w 1269756"/>
                    <a:gd name="csY7" fmla="*/ 133887 h 1768874"/>
                    <a:gd name="csX8" fmla="*/ 5076 w 1269756"/>
                    <a:gd name="csY8" fmla="*/ 655255 h 1768874"/>
                    <a:gd name="csX0" fmla="*/ 5076 w 1268094"/>
                    <a:gd name="csY0" fmla="*/ 655317 h 1768936"/>
                    <a:gd name="csX1" fmla="*/ 165497 w 1268094"/>
                    <a:gd name="csY1" fmla="*/ 1738160 h 1768936"/>
                    <a:gd name="csX2" fmla="*/ 604962 w 1268094"/>
                    <a:gd name="csY2" fmla="*/ 1445391 h 1768936"/>
                    <a:gd name="csX3" fmla="*/ 1072383 w 1268094"/>
                    <a:gd name="csY3" fmla="*/ 1156633 h 1768936"/>
                    <a:gd name="csX4" fmla="*/ 1164914 w 1268094"/>
                    <a:gd name="csY4" fmla="*/ 466823 h 1768936"/>
                    <a:gd name="csX5" fmla="*/ 1267377 w 1268094"/>
                    <a:gd name="csY5" fmla="*/ 117907 h 1768936"/>
                    <a:gd name="csX6" fmla="*/ 1144065 w 1268094"/>
                    <a:gd name="csY6" fmla="*/ 1602 h 1768936"/>
                    <a:gd name="csX7" fmla="*/ 329928 w 1268094"/>
                    <a:gd name="csY7" fmla="*/ 133949 h 1768936"/>
                    <a:gd name="csX8" fmla="*/ 5076 w 1268094"/>
                    <a:gd name="csY8" fmla="*/ 655317 h 1768936"/>
                    <a:gd name="csX0" fmla="*/ 5076 w 1268094"/>
                    <a:gd name="csY0" fmla="*/ 655317 h 1768936"/>
                    <a:gd name="csX1" fmla="*/ 165497 w 1268094"/>
                    <a:gd name="csY1" fmla="*/ 1738160 h 1768936"/>
                    <a:gd name="csX2" fmla="*/ 604962 w 1268094"/>
                    <a:gd name="csY2" fmla="*/ 1445391 h 1768936"/>
                    <a:gd name="csX3" fmla="*/ 1072383 w 1268094"/>
                    <a:gd name="csY3" fmla="*/ 1156633 h 1768936"/>
                    <a:gd name="csX4" fmla="*/ 1164914 w 1268094"/>
                    <a:gd name="csY4" fmla="*/ 466823 h 1768936"/>
                    <a:gd name="csX5" fmla="*/ 1267377 w 1268094"/>
                    <a:gd name="csY5" fmla="*/ 117907 h 1768936"/>
                    <a:gd name="csX6" fmla="*/ 1144065 w 1268094"/>
                    <a:gd name="csY6" fmla="*/ 1602 h 1768936"/>
                    <a:gd name="csX7" fmla="*/ 329928 w 1268094"/>
                    <a:gd name="csY7" fmla="*/ 133949 h 1768936"/>
                    <a:gd name="csX8" fmla="*/ 5076 w 1268094"/>
                    <a:gd name="csY8" fmla="*/ 655317 h 1768936"/>
                    <a:gd name="csX0" fmla="*/ 5076 w 1268094"/>
                    <a:gd name="csY0" fmla="*/ 655317 h 1768936"/>
                    <a:gd name="csX1" fmla="*/ 165497 w 1268094"/>
                    <a:gd name="csY1" fmla="*/ 1738160 h 1768936"/>
                    <a:gd name="csX2" fmla="*/ 604962 w 1268094"/>
                    <a:gd name="csY2" fmla="*/ 1445391 h 1768936"/>
                    <a:gd name="csX3" fmla="*/ 1072383 w 1268094"/>
                    <a:gd name="csY3" fmla="*/ 1156633 h 1768936"/>
                    <a:gd name="csX4" fmla="*/ 1164914 w 1268094"/>
                    <a:gd name="csY4" fmla="*/ 466823 h 1768936"/>
                    <a:gd name="csX5" fmla="*/ 1267377 w 1268094"/>
                    <a:gd name="csY5" fmla="*/ 117907 h 1768936"/>
                    <a:gd name="csX6" fmla="*/ 1144065 w 1268094"/>
                    <a:gd name="csY6" fmla="*/ 1602 h 1768936"/>
                    <a:gd name="csX7" fmla="*/ 329928 w 1268094"/>
                    <a:gd name="csY7" fmla="*/ 133949 h 1768936"/>
                    <a:gd name="csX8" fmla="*/ 5076 w 1268094"/>
                    <a:gd name="csY8" fmla="*/ 655317 h 1768936"/>
                    <a:gd name="csX0" fmla="*/ 5076 w 1249063"/>
                    <a:gd name="csY0" fmla="*/ 655425 h 1769044"/>
                    <a:gd name="csX1" fmla="*/ 165497 w 1249063"/>
                    <a:gd name="csY1" fmla="*/ 1738268 h 1769044"/>
                    <a:gd name="csX2" fmla="*/ 604962 w 1249063"/>
                    <a:gd name="csY2" fmla="*/ 1445499 h 1769044"/>
                    <a:gd name="csX3" fmla="*/ 1072383 w 1249063"/>
                    <a:gd name="csY3" fmla="*/ 1156741 h 1769044"/>
                    <a:gd name="csX4" fmla="*/ 1164914 w 1249063"/>
                    <a:gd name="csY4" fmla="*/ 466931 h 1769044"/>
                    <a:gd name="csX5" fmla="*/ 1240487 w 1249063"/>
                    <a:gd name="csY5" fmla="*/ 114004 h 1769044"/>
                    <a:gd name="csX6" fmla="*/ 1144065 w 1249063"/>
                    <a:gd name="csY6" fmla="*/ 1710 h 1769044"/>
                    <a:gd name="csX7" fmla="*/ 329928 w 1249063"/>
                    <a:gd name="csY7" fmla="*/ 134057 h 1769044"/>
                    <a:gd name="csX8" fmla="*/ 5076 w 1249063"/>
                    <a:gd name="csY8" fmla="*/ 655425 h 1769044"/>
                    <a:gd name="csX0" fmla="*/ 5076 w 1256514"/>
                    <a:gd name="csY0" fmla="*/ 655425 h 1769044"/>
                    <a:gd name="csX1" fmla="*/ 165497 w 1256514"/>
                    <a:gd name="csY1" fmla="*/ 1738268 h 1769044"/>
                    <a:gd name="csX2" fmla="*/ 604962 w 1256514"/>
                    <a:gd name="csY2" fmla="*/ 1445499 h 1769044"/>
                    <a:gd name="csX3" fmla="*/ 1072383 w 1256514"/>
                    <a:gd name="csY3" fmla="*/ 1156741 h 1769044"/>
                    <a:gd name="csX4" fmla="*/ 1164914 w 1256514"/>
                    <a:gd name="csY4" fmla="*/ 466931 h 1769044"/>
                    <a:gd name="csX5" fmla="*/ 1252011 w 1256514"/>
                    <a:gd name="csY5" fmla="*/ 114004 h 1769044"/>
                    <a:gd name="csX6" fmla="*/ 1144065 w 1256514"/>
                    <a:gd name="csY6" fmla="*/ 1710 h 1769044"/>
                    <a:gd name="csX7" fmla="*/ 329928 w 1256514"/>
                    <a:gd name="csY7" fmla="*/ 134057 h 1769044"/>
                    <a:gd name="csX8" fmla="*/ 5076 w 1256514"/>
                    <a:gd name="csY8" fmla="*/ 655425 h 1769044"/>
                    <a:gd name="csX0" fmla="*/ 5076 w 1268396"/>
                    <a:gd name="csY0" fmla="*/ 655425 h 1769044"/>
                    <a:gd name="csX1" fmla="*/ 165497 w 1268396"/>
                    <a:gd name="csY1" fmla="*/ 1738268 h 1769044"/>
                    <a:gd name="csX2" fmla="*/ 604962 w 1268396"/>
                    <a:gd name="csY2" fmla="*/ 1445499 h 1769044"/>
                    <a:gd name="csX3" fmla="*/ 1072383 w 1268396"/>
                    <a:gd name="csY3" fmla="*/ 1156741 h 1769044"/>
                    <a:gd name="csX4" fmla="*/ 1164914 w 1268396"/>
                    <a:gd name="csY4" fmla="*/ 466931 h 1769044"/>
                    <a:gd name="csX5" fmla="*/ 1252011 w 1268396"/>
                    <a:gd name="csY5" fmla="*/ 114004 h 1769044"/>
                    <a:gd name="csX6" fmla="*/ 1144065 w 1268396"/>
                    <a:gd name="csY6" fmla="*/ 1710 h 1769044"/>
                    <a:gd name="csX7" fmla="*/ 329928 w 1268396"/>
                    <a:gd name="csY7" fmla="*/ 134057 h 1769044"/>
                    <a:gd name="csX8" fmla="*/ 5076 w 1268396"/>
                    <a:gd name="csY8" fmla="*/ 655425 h 1769044"/>
                    <a:gd name="csX0" fmla="*/ 5076 w 1268396"/>
                    <a:gd name="csY0" fmla="*/ 654992 h 1768611"/>
                    <a:gd name="csX1" fmla="*/ 165497 w 1268396"/>
                    <a:gd name="csY1" fmla="*/ 1737835 h 1768611"/>
                    <a:gd name="csX2" fmla="*/ 604962 w 1268396"/>
                    <a:gd name="csY2" fmla="*/ 1445066 h 1768611"/>
                    <a:gd name="csX3" fmla="*/ 1072383 w 1268396"/>
                    <a:gd name="csY3" fmla="*/ 1156308 h 1768611"/>
                    <a:gd name="csX4" fmla="*/ 1164914 w 1268396"/>
                    <a:gd name="csY4" fmla="*/ 466498 h 1768611"/>
                    <a:gd name="csX5" fmla="*/ 1252011 w 1268396"/>
                    <a:gd name="csY5" fmla="*/ 133624 h 1768611"/>
                    <a:gd name="csX6" fmla="*/ 1144065 w 1268396"/>
                    <a:gd name="csY6" fmla="*/ 1277 h 1768611"/>
                    <a:gd name="csX7" fmla="*/ 329928 w 1268396"/>
                    <a:gd name="csY7" fmla="*/ 133624 h 1768611"/>
                    <a:gd name="csX8" fmla="*/ 5076 w 1268396"/>
                    <a:gd name="csY8" fmla="*/ 654992 h 1768611"/>
                    <a:gd name="csX0" fmla="*/ 5076 w 1255883"/>
                    <a:gd name="csY0" fmla="*/ 654561 h 1768180"/>
                    <a:gd name="csX1" fmla="*/ 165497 w 1255883"/>
                    <a:gd name="csY1" fmla="*/ 1737404 h 1768180"/>
                    <a:gd name="csX2" fmla="*/ 604962 w 1255883"/>
                    <a:gd name="csY2" fmla="*/ 1444635 h 1768180"/>
                    <a:gd name="csX3" fmla="*/ 1072383 w 1255883"/>
                    <a:gd name="csY3" fmla="*/ 1155877 h 1768180"/>
                    <a:gd name="csX4" fmla="*/ 1164914 w 1255883"/>
                    <a:gd name="csY4" fmla="*/ 466067 h 1768180"/>
                    <a:gd name="csX5" fmla="*/ 1225642 w 1255883"/>
                    <a:gd name="csY5" fmla="*/ 225433 h 1768180"/>
                    <a:gd name="csX6" fmla="*/ 1252011 w 1255883"/>
                    <a:gd name="csY6" fmla="*/ 133193 h 1768180"/>
                    <a:gd name="csX7" fmla="*/ 1144065 w 1255883"/>
                    <a:gd name="csY7" fmla="*/ 846 h 1768180"/>
                    <a:gd name="csX8" fmla="*/ 329928 w 1255883"/>
                    <a:gd name="csY8" fmla="*/ 133193 h 1768180"/>
                    <a:gd name="csX9" fmla="*/ 5076 w 1255883"/>
                    <a:gd name="csY9" fmla="*/ 654561 h 1768180"/>
                    <a:gd name="csX0" fmla="*/ 5076 w 1255883"/>
                    <a:gd name="csY0" fmla="*/ 653715 h 1767334"/>
                    <a:gd name="csX1" fmla="*/ 165497 w 1255883"/>
                    <a:gd name="csY1" fmla="*/ 1736558 h 1767334"/>
                    <a:gd name="csX2" fmla="*/ 604962 w 1255883"/>
                    <a:gd name="csY2" fmla="*/ 1443789 h 1767334"/>
                    <a:gd name="csX3" fmla="*/ 1072383 w 1255883"/>
                    <a:gd name="csY3" fmla="*/ 1155031 h 1767334"/>
                    <a:gd name="csX4" fmla="*/ 1164914 w 1255883"/>
                    <a:gd name="csY4" fmla="*/ 465221 h 1767334"/>
                    <a:gd name="csX5" fmla="*/ 1225642 w 1255883"/>
                    <a:gd name="csY5" fmla="*/ 224587 h 1767334"/>
                    <a:gd name="csX6" fmla="*/ 1252011 w 1255883"/>
                    <a:gd name="csY6" fmla="*/ 132347 h 1767334"/>
                    <a:gd name="csX7" fmla="*/ 1144065 w 1255883"/>
                    <a:gd name="csY7" fmla="*/ 0 h 1767334"/>
                    <a:gd name="csX8" fmla="*/ 329928 w 1255883"/>
                    <a:gd name="csY8" fmla="*/ 132347 h 1767334"/>
                    <a:gd name="csX9" fmla="*/ 5076 w 1255883"/>
                    <a:gd name="csY9" fmla="*/ 653715 h 1767334"/>
                    <a:gd name="csX0" fmla="*/ 8024 w 1258831"/>
                    <a:gd name="csY0" fmla="*/ 653715 h 1767334"/>
                    <a:gd name="csX1" fmla="*/ 168445 w 1258831"/>
                    <a:gd name="csY1" fmla="*/ 1736558 h 1767334"/>
                    <a:gd name="csX2" fmla="*/ 607910 w 1258831"/>
                    <a:gd name="csY2" fmla="*/ 1443789 h 1767334"/>
                    <a:gd name="csX3" fmla="*/ 1075331 w 1258831"/>
                    <a:gd name="csY3" fmla="*/ 1155031 h 1767334"/>
                    <a:gd name="csX4" fmla="*/ 1167862 w 1258831"/>
                    <a:gd name="csY4" fmla="*/ 465221 h 1767334"/>
                    <a:gd name="csX5" fmla="*/ 1228590 w 1258831"/>
                    <a:gd name="csY5" fmla="*/ 224587 h 1767334"/>
                    <a:gd name="csX6" fmla="*/ 1254959 w 1258831"/>
                    <a:gd name="csY6" fmla="*/ 132347 h 1767334"/>
                    <a:gd name="csX7" fmla="*/ 1147013 w 1258831"/>
                    <a:gd name="csY7" fmla="*/ 0 h 1767334"/>
                    <a:gd name="csX8" fmla="*/ 390496 w 1258831"/>
                    <a:gd name="csY8" fmla="*/ 216568 h 1767334"/>
                    <a:gd name="csX9" fmla="*/ 8024 w 1258831"/>
                    <a:gd name="csY9" fmla="*/ 653715 h 1767334"/>
                    <a:gd name="csX0" fmla="*/ 6807 w 1257614"/>
                    <a:gd name="csY0" fmla="*/ 653715 h 1767334"/>
                    <a:gd name="csX1" fmla="*/ 167228 w 1257614"/>
                    <a:gd name="csY1" fmla="*/ 1736558 h 1767334"/>
                    <a:gd name="csX2" fmla="*/ 606693 w 1257614"/>
                    <a:gd name="csY2" fmla="*/ 1443789 h 1767334"/>
                    <a:gd name="csX3" fmla="*/ 1074114 w 1257614"/>
                    <a:gd name="csY3" fmla="*/ 1155031 h 1767334"/>
                    <a:gd name="csX4" fmla="*/ 1166645 w 1257614"/>
                    <a:gd name="csY4" fmla="*/ 465221 h 1767334"/>
                    <a:gd name="csX5" fmla="*/ 1227373 w 1257614"/>
                    <a:gd name="csY5" fmla="*/ 224587 h 1767334"/>
                    <a:gd name="csX6" fmla="*/ 1253742 w 1257614"/>
                    <a:gd name="csY6" fmla="*/ 132347 h 1767334"/>
                    <a:gd name="csX7" fmla="*/ 1145796 w 1257614"/>
                    <a:gd name="csY7" fmla="*/ 0 h 1767334"/>
                    <a:gd name="csX8" fmla="*/ 366230 w 1257614"/>
                    <a:gd name="csY8" fmla="*/ 156410 h 1767334"/>
                    <a:gd name="csX9" fmla="*/ 6807 w 1257614"/>
                    <a:gd name="csY9" fmla="*/ 653715 h 1767334"/>
                    <a:gd name="csX0" fmla="*/ 6807 w 1257614"/>
                    <a:gd name="csY0" fmla="*/ 653715 h 1767334"/>
                    <a:gd name="csX1" fmla="*/ 167228 w 1257614"/>
                    <a:gd name="csY1" fmla="*/ 1736558 h 1767334"/>
                    <a:gd name="csX2" fmla="*/ 606693 w 1257614"/>
                    <a:gd name="csY2" fmla="*/ 1443789 h 1767334"/>
                    <a:gd name="csX3" fmla="*/ 1074114 w 1257614"/>
                    <a:gd name="csY3" fmla="*/ 1155031 h 1767334"/>
                    <a:gd name="csX4" fmla="*/ 1166645 w 1257614"/>
                    <a:gd name="csY4" fmla="*/ 465221 h 1767334"/>
                    <a:gd name="csX5" fmla="*/ 1227373 w 1257614"/>
                    <a:gd name="csY5" fmla="*/ 224587 h 1767334"/>
                    <a:gd name="csX6" fmla="*/ 1253742 w 1257614"/>
                    <a:gd name="csY6" fmla="*/ 132347 h 1767334"/>
                    <a:gd name="csX7" fmla="*/ 1145796 w 1257614"/>
                    <a:gd name="csY7" fmla="*/ 0 h 1767334"/>
                    <a:gd name="csX8" fmla="*/ 366230 w 1257614"/>
                    <a:gd name="csY8" fmla="*/ 156410 h 1767334"/>
                    <a:gd name="csX9" fmla="*/ 6807 w 1257614"/>
                    <a:gd name="csY9" fmla="*/ 653715 h 1767334"/>
                    <a:gd name="csX0" fmla="*/ 11689 w 1197193"/>
                    <a:gd name="csY0" fmla="*/ 697831 h 1764833"/>
                    <a:gd name="csX1" fmla="*/ 106807 w 1197193"/>
                    <a:gd name="csY1" fmla="*/ 1736558 h 1764833"/>
                    <a:gd name="csX2" fmla="*/ 546272 w 1197193"/>
                    <a:gd name="csY2" fmla="*/ 1443789 h 1764833"/>
                    <a:gd name="csX3" fmla="*/ 1013693 w 1197193"/>
                    <a:gd name="csY3" fmla="*/ 1155031 h 1764833"/>
                    <a:gd name="csX4" fmla="*/ 1106224 w 1197193"/>
                    <a:gd name="csY4" fmla="*/ 465221 h 1764833"/>
                    <a:gd name="csX5" fmla="*/ 1166952 w 1197193"/>
                    <a:gd name="csY5" fmla="*/ 224587 h 1764833"/>
                    <a:gd name="csX6" fmla="*/ 1193321 w 1197193"/>
                    <a:gd name="csY6" fmla="*/ 132347 h 1764833"/>
                    <a:gd name="csX7" fmla="*/ 1085375 w 1197193"/>
                    <a:gd name="csY7" fmla="*/ 0 h 1764833"/>
                    <a:gd name="csX8" fmla="*/ 305809 w 1197193"/>
                    <a:gd name="csY8" fmla="*/ 156410 h 1764833"/>
                    <a:gd name="csX9" fmla="*/ 11689 w 1197193"/>
                    <a:gd name="csY9" fmla="*/ 697831 h 1764833"/>
                    <a:gd name="csX0" fmla="*/ 9076 w 1221469"/>
                    <a:gd name="csY0" fmla="*/ 749968 h 1761938"/>
                    <a:gd name="csX1" fmla="*/ 131083 w 1221469"/>
                    <a:gd name="csY1" fmla="*/ 1736558 h 1761938"/>
                    <a:gd name="csX2" fmla="*/ 570548 w 1221469"/>
                    <a:gd name="csY2" fmla="*/ 1443789 h 1761938"/>
                    <a:gd name="csX3" fmla="*/ 1037969 w 1221469"/>
                    <a:gd name="csY3" fmla="*/ 1155031 h 1761938"/>
                    <a:gd name="csX4" fmla="*/ 1130500 w 1221469"/>
                    <a:gd name="csY4" fmla="*/ 465221 h 1761938"/>
                    <a:gd name="csX5" fmla="*/ 1191228 w 1221469"/>
                    <a:gd name="csY5" fmla="*/ 224587 h 1761938"/>
                    <a:gd name="csX6" fmla="*/ 1217597 w 1221469"/>
                    <a:gd name="csY6" fmla="*/ 132347 h 1761938"/>
                    <a:gd name="csX7" fmla="*/ 1109651 w 1221469"/>
                    <a:gd name="csY7" fmla="*/ 0 h 1761938"/>
                    <a:gd name="csX8" fmla="*/ 330085 w 1221469"/>
                    <a:gd name="csY8" fmla="*/ 156410 h 1761938"/>
                    <a:gd name="csX9" fmla="*/ 9076 w 1221469"/>
                    <a:gd name="csY9" fmla="*/ 749968 h 1761938"/>
                    <a:gd name="csX0" fmla="*/ 16512 w 1228905"/>
                    <a:gd name="csY0" fmla="*/ 749968 h 1761938"/>
                    <a:gd name="csX1" fmla="*/ 138519 w 1228905"/>
                    <a:gd name="csY1" fmla="*/ 1736558 h 1761938"/>
                    <a:gd name="csX2" fmla="*/ 577984 w 1228905"/>
                    <a:gd name="csY2" fmla="*/ 1443789 h 1761938"/>
                    <a:gd name="csX3" fmla="*/ 1045405 w 1228905"/>
                    <a:gd name="csY3" fmla="*/ 1155031 h 1761938"/>
                    <a:gd name="csX4" fmla="*/ 1137936 w 1228905"/>
                    <a:gd name="csY4" fmla="*/ 465221 h 1761938"/>
                    <a:gd name="csX5" fmla="*/ 1198664 w 1228905"/>
                    <a:gd name="csY5" fmla="*/ 224587 h 1761938"/>
                    <a:gd name="csX6" fmla="*/ 1225033 w 1228905"/>
                    <a:gd name="csY6" fmla="*/ 132347 h 1761938"/>
                    <a:gd name="csX7" fmla="*/ 1117087 w 1228905"/>
                    <a:gd name="csY7" fmla="*/ 0 h 1761938"/>
                    <a:gd name="csX8" fmla="*/ 337521 w 1228905"/>
                    <a:gd name="csY8" fmla="*/ 156410 h 1761938"/>
                    <a:gd name="csX9" fmla="*/ 16512 w 1228905"/>
                    <a:gd name="csY9" fmla="*/ 749968 h 1761938"/>
                    <a:gd name="csX0" fmla="*/ 10515 w 1222908"/>
                    <a:gd name="csY0" fmla="*/ 749968 h 1761938"/>
                    <a:gd name="csX1" fmla="*/ 132522 w 1222908"/>
                    <a:gd name="csY1" fmla="*/ 1736558 h 1761938"/>
                    <a:gd name="csX2" fmla="*/ 571987 w 1222908"/>
                    <a:gd name="csY2" fmla="*/ 1443789 h 1761938"/>
                    <a:gd name="csX3" fmla="*/ 1039408 w 1222908"/>
                    <a:gd name="csY3" fmla="*/ 1155031 h 1761938"/>
                    <a:gd name="csX4" fmla="*/ 1131939 w 1222908"/>
                    <a:gd name="csY4" fmla="*/ 465221 h 1761938"/>
                    <a:gd name="csX5" fmla="*/ 1192667 w 1222908"/>
                    <a:gd name="csY5" fmla="*/ 224587 h 1761938"/>
                    <a:gd name="csX6" fmla="*/ 1219036 w 1222908"/>
                    <a:gd name="csY6" fmla="*/ 132347 h 1761938"/>
                    <a:gd name="csX7" fmla="*/ 1111090 w 1222908"/>
                    <a:gd name="csY7" fmla="*/ 0 h 1761938"/>
                    <a:gd name="csX8" fmla="*/ 331524 w 1222908"/>
                    <a:gd name="csY8" fmla="*/ 156410 h 1761938"/>
                    <a:gd name="csX9" fmla="*/ 10515 w 1222908"/>
                    <a:gd name="csY9" fmla="*/ 749968 h 1761938"/>
                    <a:gd name="csX0" fmla="*/ 10515 w 1222908"/>
                    <a:gd name="csY0" fmla="*/ 749968 h 1761938"/>
                    <a:gd name="csX1" fmla="*/ 132522 w 1222908"/>
                    <a:gd name="csY1" fmla="*/ 1736558 h 1761938"/>
                    <a:gd name="csX2" fmla="*/ 571987 w 1222908"/>
                    <a:gd name="csY2" fmla="*/ 1443789 h 1761938"/>
                    <a:gd name="csX3" fmla="*/ 1039408 w 1222908"/>
                    <a:gd name="csY3" fmla="*/ 1155031 h 1761938"/>
                    <a:gd name="csX4" fmla="*/ 1131939 w 1222908"/>
                    <a:gd name="csY4" fmla="*/ 465221 h 1761938"/>
                    <a:gd name="csX5" fmla="*/ 1192667 w 1222908"/>
                    <a:gd name="csY5" fmla="*/ 224587 h 1761938"/>
                    <a:gd name="csX6" fmla="*/ 1219036 w 1222908"/>
                    <a:gd name="csY6" fmla="*/ 132347 h 1761938"/>
                    <a:gd name="csX7" fmla="*/ 1111090 w 1222908"/>
                    <a:gd name="csY7" fmla="*/ 0 h 1761938"/>
                    <a:gd name="csX8" fmla="*/ 354571 w 1222908"/>
                    <a:gd name="csY8" fmla="*/ 172452 h 1761938"/>
                    <a:gd name="csX9" fmla="*/ 10515 w 1222908"/>
                    <a:gd name="csY9" fmla="*/ 749968 h 1761938"/>
                    <a:gd name="csX0" fmla="*/ 8604 w 1220997"/>
                    <a:gd name="csY0" fmla="*/ 749968 h 1761938"/>
                    <a:gd name="csX1" fmla="*/ 130611 w 1220997"/>
                    <a:gd name="csY1" fmla="*/ 1736558 h 1761938"/>
                    <a:gd name="csX2" fmla="*/ 570076 w 1220997"/>
                    <a:gd name="csY2" fmla="*/ 1443789 h 1761938"/>
                    <a:gd name="csX3" fmla="*/ 1037497 w 1220997"/>
                    <a:gd name="csY3" fmla="*/ 1155031 h 1761938"/>
                    <a:gd name="csX4" fmla="*/ 1130028 w 1220997"/>
                    <a:gd name="csY4" fmla="*/ 465221 h 1761938"/>
                    <a:gd name="csX5" fmla="*/ 1190756 w 1220997"/>
                    <a:gd name="csY5" fmla="*/ 224587 h 1761938"/>
                    <a:gd name="csX6" fmla="*/ 1217125 w 1220997"/>
                    <a:gd name="csY6" fmla="*/ 132347 h 1761938"/>
                    <a:gd name="csX7" fmla="*/ 1109179 w 1220997"/>
                    <a:gd name="csY7" fmla="*/ 0 h 1761938"/>
                    <a:gd name="csX8" fmla="*/ 321930 w 1220997"/>
                    <a:gd name="csY8" fmla="*/ 176462 h 1761938"/>
                    <a:gd name="csX9" fmla="*/ 8604 w 1220997"/>
                    <a:gd name="csY9" fmla="*/ 749968 h 1761938"/>
                    <a:gd name="csX0" fmla="*/ 8604 w 1228233"/>
                    <a:gd name="csY0" fmla="*/ 725905 h 1737875"/>
                    <a:gd name="csX1" fmla="*/ 130611 w 1228233"/>
                    <a:gd name="csY1" fmla="*/ 1712495 h 1737875"/>
                    <a:gd name="csX2" fmla="*/ 570076 w 1228233"/>
                    <a:gd name="csY2" fmla="*/ 1419726 h 1737875"/>
                    <a:gd name="csX3" fmla="*/ 1037497 w 1228233"/>
                    <a:gd name="csY3" fmla="*/ 1130968 h 1737875"/>
                    <a:gd name="csX4" fmla="*/ 1130028 w 1228233"/>
                    <a:gd name="csY4" fmla="*/ 441158 h 1737875"/>
                    <a:gd name="csX5" fmla="*/ 1190756 w 1228233"/>
                    <a:gd name="csY5" fmla="*/ 200524 h 1737875"/>
                    <a:gd name="csX6" fmla="*/ 1217125 w 1228233"/>
                    <a:gd name="csY6" fmla="*/ 108284 h 1737875"/>
                    <a:gd name="csX7" fmla="*/ 1124544 w 1228233"/>
                    <a:gd name="csY7" fmla="*/ 0 h 1737875"/>
                    <a:gd name="csX8" fmla="*/ 321930 w 1228233"/>
                    <a:gd name="csY8" fmla="*/ 152399 h 1737875"/>
                    <a:gd name="csX9" fmla="*/ 8604 w 1228233"/>
                    <a:gd name="csY9" fmla="*/ 725905 h 1737875"/>
                    <a:gd name="csX0" fmla="*/ 8604 w 1246596"/>
                    <a:gd name="csY0" fmla="*/ 725905 h 1737875"/>
                    <a:gd name="csX1" fmla="*/ 130611 w 1246596"/>
                    <a:gd name="csY1" fmla="*/ 1712495 h 1737875"/>
                    <a:gd name="csX2" fmla="*/ 570076 w 1246596"/>
                    <a:gd name="csY2" fmla="*/ 1419726 h 1737875"/>
                    <a:gd name="csX3" fmla="*/ 1037497 w 1246596"/>
                    <a:gd name="csY3" fmla="*/ 1130968 h 1737875"/>
                    <a:gd name="csX4" fmla="*/ 1130028 w 1246596"/>
                    <a:gd name="csY4" fmla="*/ 441158 h 1737875"/>
                    <a:gd name="csX5" fmla="*/ 1190756 w 1246596"/>
                    <a:gd name="csY5" fmla="*/ 200524 h 1737875"/>
                    <a:gd name="csX6" fmla="*/ 1217125 w 1246596"/>
                    <a:gd name="csY6" fmla="*/ 108284 h 1737875"/>
                    <a:gd name="csX7" fmla="*/ 1155274 w 1246596"/>
                    <a:gd name="csY7" fmla="*/ 0 h 1737875"/>
                    <a:gd name="csX8" fmla="*/ 321930 w 1246596"/>
                    <a:gd name="csY8" fmla="*/ 152399 h 1737875"/>
                    <a:gd name="csX9" fmla="*/ 8604 w 1246596"/>
                    <a:gd name="csY9" fmla="*/ 725905 h 1737875"/>
                    <a:gd name="csX0" fmla="*/ 8604 w 1246596"/>
                    <a:gd name="csY0" fmla="*/ 725905 h 1737875"/>
                    <a:gd name="csX1" fmla="*/ 130611 w 1246596"/>
                    <a:gd name="csY1" fmla="*/ 1712495 h 1737875"/>
                    <a:gd name="csX2" fmla="*/ 570076 w 1246596"/>
                    <a:gd name="csY2" fmla="*/ 1419726 h 1737875"/>
                    <a:gd name="csX3" fmla="*/ 1037497 w 1246596"/>
                    <a:gd name="csY3" fmla="*/ 1130968 h 1737875"/>
                    <a:gd name="csX4" fmla="*/ 1064725 w 1246596"/>
                    <a:gd name="csY4" fmla="*/ 741948 h 1737875"/>
                    <a:gd name="csX5" fmla="*/ 1190756 w 1246596"/>
                    <a:gd name="csY5" fmla="*/ 200524 h 1737875"/>
                    <a:gd name="csX6" fmla="*/ 1217125 w 1246596"/>
                    <a:gd name="csY6" fmla="*/ 108284 h 1737875"/>
                    <a:gd name="csX7" fmla="*/ 1155274 w 1246596"/>
                    <a:gd name="csY7" fmla="*/ 0 h 1737875"/>
                    <a:gd name="csX8" fmla="*/ 321930 w 1246596"/>
                    <a:gd name="csY8" fmla="*/ 152399 h 1737875"/>
                    <a:gd name="csX9" fmla="*/ 8604 w 1246596"/>
                    <a:gd name="csY9" fmla="*/ 725905 h 1737875"/>
                    <a:gd name="csX0" fmla="*/ 8604 w 1246596"/>
                    <a:gd name="csY0" fmla="*/ 725905 h 1737406"/>
                    <a:gd name="csX1" fmla="*/ 130611 w 1246596"/>
                    <a:gd name="csY1" fmla="*/ 1712495 h 1737406"/>
                    <a:gd name="csX2" fmla="*/ 570076 w 1246596"/>
                    <a:gd name="csY2" fmla="*/ 1419726 h 1737406"/>
                    <a:gd name="csX3" fmla="*/ 1018290 w 1246596"/>
                    <a:gd name="csY3" fmla="*/ 1179095 h 1737406"/>
                    <a:gd name="csX4" fmla="*/ 1064725 w 1246596"/>
                    <a:gd name="csY4" fmla="*/ 741948 h 1737406"/>
                    <a:gd name="csX5" fmla="*/ 1190756 w 1246596"/>
                    <a:gd name="csY5" fmla="*/ 200524 h 1737406"/>
                    <a:gd name="csX6" fmla="*/ 1217125 w 1246596"/>
                    <a:gd name="csY6" fmla="*/ 108284 h 1737406"/>
                    <a:gd name="csX7" fmla="*/ 1155274 w 1246596"/>
                    <a:gd name="csY7" fmla="*/ 0 h 1737406"/>
                    <a:gd name="csX8" fmla="*/ 321930 w 1246596"/>
                    <a:gd name="csY8" fmla="*/ 152399 h 1737406"/>
                    <a:gd name="csX9" fmla="*/ 8604 w 1246596"/>
                    <a:gd name="csY9" fmla="*/ 725905 h 1737406"/>
                    <a:gd name="csX0" fmla="*/ 8604 w 1246596"/>
                    <a:gd name="csY0" fmla="*/ 725905 h 1737406"/>
                    <a:gd name="csX1" fmla="*/ 130611 w 1246596"/>
                    <a:gd name="csY1" fmla="*/ 1712495 h 1737406"/>
                    <a:gd name="csX2" fmla="*/ 570076 w 1246596"/>
                    <a:gd name="csY2" fmla="*/ 1419726 h 1737406"/>
                    <a:gd name="csX3" fmla="*/ 1018290 w 1246596"/>
                    <a:gd name="csY3" fmla="*/ 1179095 h 1737406"/>
                    <a:gd name="csX4" fmla="*/ 1076249 w 1246596"/>
                    <a:gd name="csY4" fmla="*/ 745958 h 1737406"/>
                    <a:gd name="csX5" fmla="*/ 1190756 w 1246596"/>
                    <a:gd name="csY5" fmla="*/ 200524 h 1737406"/>
                    <a:gd name="csX6" fmla="*/ 1217125 w 1246596"/>
                    <a:gd name="csY6" fmla="*/ 108284 h 1737406"/>
                    <a:gd name="csX7" fmla="*/ 1155274 w 1246596"/>
                    <a:gd name="csY7" fmla="*/ 0 h 1737406"/>
                    <a:gd name="csX8" fmla="*/ 321930 w 1246596"/>
                    <a:gd name="csY8" fmla="*/ 152399 h 1737406"/>
                    <a:gd name="csX9" fmla="*/ 8604 w 1246596"/>
                    <a:gd name="csY9" fmla="*/ 725905 h 1737406"/>
                    <a:gd name="csX0" fmla="*/ 8604 w 1248686"/>
                    <a:gd name="csY0" fmla="*/ 725905 h 1737406"/>
                    <a:gd name="csX1" fmla="*/ 130611 w 1248686"/>
                    <a:gd name="csY1" fmla="*/ 1712495 h 1737406"/>
                    <a:gd name="csX2" fmla="*/ 570076 w 1248686"/>
                    <a:gd name="csY2" fmla="*/ 1419726 h 1737406"/>
                    <a:gd name="csX3" fmla="*/ 1018290 w 1248686"/>
                    <a:gd name="csY3" fmla="*/ 1179095 h 1737406"/>
                    <a:gd name="csX4" fmla="*/ 1076249 w 1248686"/>
                    <a:gd name="csY4" fmla="*/ 745958 h 1737406"/>
                    <a:gd name="csX5" fmla="*/ 1152343 w 1248686"/>
                    <a:gd name="csY5" fmla="*/ 360945 h 1737406"/>
                    <a:gd name="csX6" fmla="*/ 1217125 w 1248686"/>
                    <a:gd name="csY6" fmla="*/ 108284 h 1737406"/>
                    <a:gd name="csX7" fmla="*/ 1155274 w 1248686"/>
                    <a:gd name="csY7" fmla="*/ 0 h 1737406"/>
                    <a:gd name="csX8" fmla="*/ 321930 w 1248686"/>
                    <a:gd name="csY8" fmla="*/ 152399 h 1737406"/>
                    <a:gd name="csX9" fmla="*/ 8604 w 1248686"/>
                    <a:gd name="csY9" fmla="*/ 725905 h 1737406"/>
                    <a:gd name="csX0" fmla="*/ 8604 w 1222612"/>
                    <a:gd name="csY0" fmla="*/ 741947 h 1753448"/>
                    <a:gd name="csX1" fmla="*/ 130611 w 1222612"/>
                    <a:gd name="csY1" fmla="*/ 1728537 h 1753448"/>
                    <a:gd name="csX2" fmla="*/ 570076 w 1222612"/>
                    <a:gd name="csY2" fmla="*/ 1435768 h 1753448"/>
                    <a:gd name="csX3" fmla="*/ 1018290 w 1222612"/>
                    <a:gd name="csY3" fmla="*/ 1195137 h 1753448"/>
                    <a:gd name="csX4" fmla="*/ 1076249 w 1222612"/>
                    <a:gd name="csY4" fmla="*/ 762000 h 1753448"/>
                    <a:gd name="csX5" fmla="*/ 1152343 w 1222612"/>
                    <a:gd name="csY5" fmla="*/ 376987 h 1753448"/>
                    <a:gd name="csX6" fmla="*/ 1217125 w 1222612"/>
                    <a:gd name="csY6" fmla="*/ 124326 h 1753448"/>
                    <a:gd name="csX7" fmla="*/ 993938 w 1222612"/>
                    <a:gd name="csY7" fmla="*/ 0 h 1753448"/>
                    <a:gd name="csX8" fmla="*/ 321930 w 1222612"/>
                    <a:gd name="csY8" fmla="*/ 168441 h 1753448"/>
                    <a:gd name="csX9" fmla="*/ 8604 w 1222612"/>
                    <a:gd name="csY9" fmla="*/ 741947 h 1753448"/>
                    <a:gd name="csX0" fmla="*/ 8604 w 1222612"/>
                    <a:gd name="csY0" fmla="*/ 741947 h 1753448"/>
                    <a:gd name="csX1" fmla="*/ 130611 w 1222612"/>
                    <a:gd name="csY1" fmla="*/ 1728537 h 1753448"/>
                    <a:gd name="csX2" fmla="*/ 570076 w 1222612"/>
                    <a:gd name="csY2" fmla="*/ 1435768 h 1753448"/>
                    <a:gd name="csX3" fmla="*/ 1018290 w 1222612"/>
                    <a:gd name="csY3" fmla="*/ 1195137 h 1753448"/>
                    <a:gd name="csX4" fmla="*/ 1076249 w 1222612"/>
                    <a:gd name="csY4" fmla="*/ 762000 h 1753448"/>
                    <a:gd name="csX5" fmla="*/ 1152343 w 1222612"/>
                    <a:gd name="csY5" fmla="*/ 376987 h 1753448"/>
                    <a:gd name="csX6" fmla="*/ 1217125 w 1222612"/>
                    <a:gd name="csY6" fmla="*/ 124326 h 1753448"/>
                    <a:gd name="csX7" fmla="*/ 993938 w 1222612"/>
                    <a:gd name="csY7" fmla="*/ 0 h 1753448"/>
                    <a:gd name="csX8" fmla="*/ 321930 w 1222612"/>
                    <a:gd name="csY8" fmla="*/ 168441 h 1753448"/>
                    <a:gd name="csX9" fmla="*/ 8604 w 1222612"/>
                    <a:gd name="csY9" fmla="*/ 741947 h 1753448"/>
                    <a:gd name="csX0" fmla="*/ 8604 w 1244599"/>
                    <a:gd name="csY0" fmla="*/ 741947 h 1753448"/>
                    <a:gd name="csX1" fmla="*/ 130611 w 1244599"/>
                    <a:gd name="csY1" fmla="*/ 1728537 h 1753448"/>
                    <a:gd name="csX2" fmla="*/ 570076 w 1244599"/>
                    <a:gd name="csY2" fmla="*/ 1435768 h 1753448"/>
                    <a:gd name="csX3" fmla="*/ 1018290 w 1244599"/>
                    <a:gd name="csY3" fmla="*/ 1195137 h 1753448"/>
                    <a:gd name="csX4" fmla="*/ 1076249 w 1244599"/>
                    <a:gd name="csY4" fmla="*/ 762000 h 1753448"/>
                    <a:gd name="csX5" fmla="*/ 1152343 w 1244599"/>
                    <a:gd name="csY5" fmla="*/ 376987 h 1753448"/>
                    <a:gd name="csX6" fmla="*/ 1240173 w 1244599"/>
                    <a:gd name="csY6" fmla="*/ 84221 h 1753448"/>
                    <a:gd name="csX7" fmla="*/ 993938 w 1244599"/>
                    <a:gd name="csY7" fmla="*/ 0 h 1753448"/>
                    <a:gd name="csX8" fmla="*/ 321930 w 1244599"/>
                    <a:gd name="csY8" fmla="*/ 168441 h 1753448"/>
                    <a:gd name="csX9" fmla="*/ 8604 w 1244599"/>
                    <a:gd name="csY9" fmla="*/ 741947 h 1753448"/>
                    <a:gd name="csX0" fmla="*/ 8604 w 1253741"/>
                    <a:gd name="csY0" fmla="*/ 741947 h 1753448"/>
                    <a:gd name="csX1" fmla="*/ 130611 w 1253741"/>
                    <a:gd name="csY1" fmla="*/ 1728537 h 1753448"/>
                    <a:gd name="csX2" fmla="*/ 570076 w 1253741"/>
                    <a:gd name="csY2" fmla="*/ 1435768 h 1753448"/>
                    <a:gd name="csX3" fmla="*/ 1018290 w 1253741"/>
                    <a:gd name="csY3" fmla="*/ 1195137 h 1753448"/>
                    <a:gd name="csX4" fmla="*/ 1076249 w 1253741"/>
                    <a:gd name="csY4" fmla="*/ 762000 h 1753448"/>
                    <a:gd name="csX5" fmla="*/ 1152343 w 1253741"/>
                    <a:gd name="csY5" fmla="*/ 376987 h 1753448"/>
                    <a:gd name="csX6" fmla="*/ 1240173 w 1253741"/>
                    <a:gd name="csY6" fmla="*/ 84221 h 1753448"/>
                    <a:gd name="csX7" fmla="*/ 993938 w 1253741"/>
                    <a:gd name="csY7" fmla="*/ 0 h 1753448"/>
                    <a:gd name="csX8" fmla="*/ 321930 w 1253741"/>
                    <a:gd name="csY8" fmla="*/ 168441 h 1753448"/>
                    <a:gd name="csX9" fmla="*/ 8604 w 1253741"/>
                    <a:gd name="csY9" fmla="*/ 741947 h 1753448"/>
                    <a:gd name="csX0" fmla="*/ 8604 w 1240279"/>
                    <a:gd name="csY0" fmla="*/ 741947 h 1753448"/>
                    <a:gd name="csX1" fmla="*/ 130611 w 1240279"/>
                    <a:gd name="csY1" fmla="*/ 1728537 h 1753448"/>
                    <a:gd name="csX2" fmla="*/ 570076 w 1240279"/>
                    <a:gd name="csY2" fmla="*/ 1435768 h 1753448"/>
                    <a:gd name="csX3" fmla="*/ 1018290 w 1240279"/>
                    <a:gd name="csY3" fmla="*/ 1195137 h 1753448"/>
                    <a:gd name="csX4" fmla="*/ 1076249 w 1240279"/>
                    <a:gd name="csY4" fmla="*/ 762000 h 1753448"/>
                    <a:gd name="csX5" fmla="*/ 1152343 w 1240279"/>
                    <a:gd name="csY5" fmla="*/ 376987 h 1753448"/>
                    <a:gd name="csX6" fmla="*/ 1240173 w 1240279"/>
                    <a:gd name="csY6" fmla="*/ 84221 h 1753448"/>
                    <a:gd name="csX7" fmla="*/ 993938 w 1240279"/>
                    <a:gd name="csY7" fmla="*/ 0 h 1753448"/>
                    <a:gd name="csX8" fmla="*/ 321930 w 1240279"/>
                    <a:gd name="csY8" fmla="*/ 168441 h 1753448"/>
                    <a:gd name="csX9" fmla="*/ 8604 w 1240279"/>
                    <a:gd name="csY9" fmla="*/ 741947 h 1753448"/>
                    <a:gd name="csX0" fmla="*/ 8604 w 1242411"/>
                    <a:gd name="csY0" fmla="*/ 741947 h 1753448"/>
                    <a:gd name="csX1" fmla="*/ 130611 w 1242411"/>
                    <a:gd name="csY1" fmla="*/ 1728537 h 1753448"/>
                    <a:gd name="csX2" fmla="*/ 570076 w 1242411"/>
                    <a:gd name="csY2" fmla="*/ 1435768 h 1753448"/>
                    <a:gd name="csX3" fmla="*/ 1018290 w 1242411"/>
                    <a:gd name="csY3" fmla="*/ 1195137 h 1753448"/>
                    <a:gd name="csX4" fmla="*/ 1076249 w 1242411"/>
                    <a:gd name="csY4" fmla="*/ 762000 h 1753448"/>
                    <a:gd name="csX5" fmla="*/ 1117771 w 1242411"/>
                    <a:gd name="csY5" fmla="*/ 376987 h 1753448"/>
                    <a:gd name="csX6" fmla="*/ 1240173 w 1242411"/>
                    <a:gd name="csY6" fmla="*/ 84221 h 1753448"/>
                    <a:gd name="csX7" fmla="*/ 993938 w 1242411"/>
                    <a:gd name="csY7" fmla="*/ 0 h 1753448"/>
                    <a:gd name="csX8" fmla="*/ 321930 w 1242411"/>
                    <a:gd name="csY8" fmla="*/ 168441 h 1753448"/>
                    <a:gd name="csX9" fmla="*/ 8604 w 1242411"/>
                    <a:gd name="csY9" fmla="*/ 741947 h 1753448"/>
                    <a:gd name="csX0" fmla="*/ 8604 w 1243731"/>
                    <a:gd name="csY0" fmla="*/ 741947 h 1753448"/>
                    <a:gd name="csX1" fmla="*/ 130611 w 1243731"/>
                    <a:gd name="csY1" fmla="*/ 1728537 h 1753448"/>
                    <a:gd name="csX2" fmla="*/ 570076 w 1243731"/>
                    <a:gd name="csY2" fmla="*/ 1435768 h 1753448"/>
                    <a:gd name="csX3" fmla="*/ 1018290 w 1243731"/>
                    <a:gd name="csY3" fmla="*/ 1195137 h 1753448"/>
                    <a:gd name="csX4" fmla="*/ 1076249 w 1243731"/>
                    <a:gd name="csY4" fmla="*/ 762000 h 1753448"/>
                    <a:gd name="csX5" fmla="*/ 1140819 w 1243731"/>
                    <a:gd name="csY5" fmla="*/ 380997 h 1753448"/>
                    <a:gd name="csX6" fmla="*/ 1240173 w 1243731"/>
                    <a:gd name="csY6" fmla="*/ 84221 h 1753448"/>
                    <a:gd name="csX7" fmla="*/ 993938 w 1243731"/>
                    <a:gd name="csY7" fmla="*/ 0 h 1753448"/>
                    <a:gd name="csX8" fmla="*/ 321930 w 1243731"/>
                    <a:gd name="csY8" fmla="*/ 168441 h 1753448"/>
                    <a:gd name="csX9" fmla="*/ 8604 w 1243731"/>
                    <a:gd name="csY9" fmla="*/ 741947 h 1753448"/>
                    <a:gd name="csX0" fmla="*/ 8604 w 1243731"/>
                    <a:gd name="csY0" fmla="*/ 741947 h 1753448"/>
                    <a:gd name="csX1" fmla="*/ 130611 w 1243731"/>
                    <a:gd name="csY1" fmla="*/ 1728537 h 1753448"/>
                    <a:gd name="csX2" fmla="*/ 570076 w 1243731"/>
                    <a:gd name="csY2" fmla="*/ 1435768 h 1753448"/>
                    <a:gd name="csX3" fmla="*/ 1018290 w 1243731"/>
                    <a:gd name="csY3" fmla="*/ 1195137 h 1753448"/>
                    <a:gd name="csX4" fmla="*/ 1064725 w 1243731"/>
                    <a:gd name="csY4" fmla="*/ 762000 h 1753448"/>
                    <a:gd name="csX5" fmla="*/ 1140819 w 1243731"/>
                    <a:gd name="csY5" fmla="*/ 380997 h 1753448"/>
                    <a:gd name="csX6" fmla="*/ 1240173 w 1243731"/>
                    <a:gd name="csY6" fmla="*/ 84221 h 1753448"/>
                    <a:gd name="csX7" fmla="*/ 993938 w 1243731"/>
                    <a:gd name="csY7" fmla="*/ 0 h 1753448"/>
                    <a:gd name="csX8" fmla="*/ 321930 w 1243731"/>
                    <a:gd name="csY8" fmla="*/ 168441 h 1753448"/>
                    <a:gd name="csX9" fmla="*/ 8604 w 1243731"/>
                    <a:gd name="csY9" fmla="*/ 741947 h 1753448"/>
                    <a:gd name="csX0" fmla="*/ 8604 w 1225157"/>
                    <a:gd name="csY0" fmla="*/ 741947 h 1753448"/>
                    <a:gd name="csX1" fmla="*/ 130611 w 1225157"/>
                    <a:gd name="csY1" fmla="*/ 1728537 h 1753448"/>
                    <a:gd name="csX2" fmla="*/ 570076 w 1225157"/>
                    <a:gd name="csY2" fmla="*/ 1435768 h 1753448"/>
                    <a:gd name="csX3" fmla="*/ 1018290 w 1225157"/>
                    <a:gd name="csY3" fmla="*/ 1195137 h 1753448"/>
                    <a:gd name="csX4" fmla="*/ 1064725 w 1225157"/>
                    <a:gd name="csY4" fmla="*/ 762000 h 1753448"/>
                    <a:gd name="csX5" fmla="*/ 1140819 w 1225157"/>
                    <a:gd name="csY5" fmla="*/ 380997 h 1753448"/>
                    <a:gd name="csX6" fmla="*/ 1220966 w 1225157"/>
                    <a:gd name="csY6" fmla="*/ 88231 h 1753448"/>
                    <a:gd name="csX7" fmla="*/ 993938 w 1225157"/>
                    <a:gd name="csY7" fmla="*/ 0 h 1753448"/>
                    <a:gd name="csX8" fmla="*/ 321930 w 1225157"/>
                    <a:gd name="csY8" fmla="*/ 168441 h 1753448"/>
                    <a:gd name="csX9" fmla="*/ 8604 w 1225157"/>
                    <a:gd name="csY9" fmla="*/ 741947 h 1753448"/>
                    <a:gd name="csX0" fmla="*/ 8604 w 1226255"/>
                    <a:gd name="csY0" fmla="*/ 741947 h 1753448"/>
                    <a:gd name="csX1" fmla="*/ 130611 w 1226255"/>
                    <a:gd name="csY1" fmla="*/ 1728537 h 1753448"/>
                    <a:gd name="csX2" fmla="*/ 570076 w 1226255"/>
                    <a:gd name="csY2" fmla="*/ 1435768 h 1753448"/>
                    <a:gd name="csX3" fmla="*/ 1018290 w 1226255"/>
                    <a:gd name="csY3" fmla="*/ 1195137 h 1753448"/>
                    <a:gd name="csX4" fmla="*/ 1064725 w 1226255"/>
                    <a:gd name="csY4" fmla="*/ 762000 h 1753448"/>
                    <a:gd name="csX5" fmla="*/ 1140819 w 1226255"/>
                    <a:gd name="csY5" fmla="*/ 380997 h 1753448"/>
                    <a:gd name="csX6" fmla="*/ 1220966 w 1226255"/>
                    <a:gd name="csY6" fmla="*/ 88231 h 1753448"/>
                    <a:gd name="csX7" fmla="*/ 993938 w 1226255"/>
                    <a:gd name="csY7" fmla="*/ 0 h 1753448"/>
                    <a:gd name="csX8" fmla="*/ 321930 w 1226255"/>
                    <a:gd name="csY8" fmla="*/ 168441 h 1753448"/>
                    <a:gd name="csX9" fmla="*/ 8604 w 1226255"/>
                    <a:gd name="csY9" fmla="*/ 741947 h 1753448"/>
                    <a:gd name="csX0" fmla="*/ 8604 w 1225157"/>
                    <a:gd name="csY0" fmla="*/ 725905 h 1737406"/>
                    <a:gd name="csX1" fmla="*/ 130611 w 1225157"/>
                    <a:gd name="csY1" fmla="*/ 1712495 h 1737406"/>
                    <a:gd name="csX2" fmla="*/ 570076 w 1225157"/>
                    <a:gd name="csY2" fmla="*/ 1419726 h 1737406"/>
                    <a:gd name="csX3" fmla="*/ 1018290 w 1225157"/>
                    <a:gd name="csY3" fmla="*/ 1179095 h 1737406"/>
                    <a:gd name="csX4" fmla="*/ 1064725 w 1225157"/>
                    <a:gd name="csY4" fmla="*/ 745958 h 1737406"/>
                    <a:gd name="csX5" fmla="*/ 1140819 w 1225157"/>
                    <a:gd name="csY5" fmla="*/ 364955 h 1737406"/>
                    <a:gd name="csX6" fmla="*/ 1220966 w 1225157"/>
                    <a:gd name="csY6" fmla="*/ 72189 h 1737406"/>
                    <a:gd name="csX7" fmla="*/ 993938 w 1225157"/>
                    <a:gd name="csY7" fmla="*/ 0 h 1737406"/>
                    <a:gd name="csX8" fmla="*/ 321930 w 1225157"/>
                    <a:gd name="csY8" fmla="*/ 152399 h 1737406"/>
                    <a:gd name="csX9" fmla="*/ 8604 w 1225157"/>
                    <a:gd name="csY9" fmla="*/ 725905 h 1737406"/>
                    <a:gd name="csX0" fmla="*/ 8604 w 1225157"/>
                    <a:gd name="csY0" fmla="*/ 725905 h 1737406"/>
                    <a:gd name="csX1" fmla="*/ 130611 w 1225157"/>
                    <a:gd name="csY1" fmla="*/ 1712495 h 1737406"/>
                    <a:gd name="csX2" fmla="*/ 570076 w 1225157"/>
                    <a:gd name="csY2" fmla="*/ 1419726 h 1737406"/>
                    <a:gd name="csX3" fmla="*/ 1018290 w 1225157"/>
                    <a:gd name="csY3" fmla="*/ 1179095 h 1737406"/>
                    <a:gd name="csX4" fmla="*/ 1064725 w 1225157"/>
                    <a:gd name="csY4" fmla="*/ 745958 h 1737406"/>
                    <a:gd name="csX5" fmla="*/ 1140819 w 1225157"/>
                    <a:gd name="csY5" fmla="*/ 364955 h 1737406"/>
                    <a:gd name="csX6" fmla="*/ 1220966 w 1225157"/>
                    <a:gd name="csY6" fmla="*/ 72189 h 1737406"/>
                    <a:gd name="csX7" fmla="*/ 993938 w 1225157"/>
                    <a:gd name="csY7" fmla="*/ 0 h 1737406"/>
                    <a:gd name="csX8" fmla="*/ 321930 w 1225157"/>
                    <a:gd name="csY8" fmla="*/ 152399 h 1737406"/>
                    <a:gd name="csX9" fmla="*/ 8604 w 1225157"/>
                    <a:gd name="csY9" fmla="*/ 725905 h 1737406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</a:cxnLst>
                  <a:rect l="l" t="t" r="r" b="b"/>
                  <a:pathLst>
                    <a:path w="1225157" h="1737406">
                      <a:moveTo>
                        <a:pt x="8604" y="725905"/>
                      </a:moveTo>
                      <a:cubicBezTo>
                        <a:pt x="-23282" y="985921"/>
                        <a:pt x="37032" y="1596858"/>
                        <a:pt x="130611" y="1712495"/>
                      </a:cubicBezTo>
                      <a:cubicBezTo>
                        <a:pt x="224190" y="1828132"/>
                        <a:pt x="422130" y="1508626"/>
                        <a:pt x="570076" y="1419726"/>
                      </a:cubicBezTo>
                      <a:cubicBezTo>
                        <a:pt x="718023" y="1330826"/>
                        <a:pt x="935849" y="1291390"/>
                        <a:pt x="1018290" y="1179095"/>
                      </a:cubicBezTo>
                      <a:cubicBezTo>
                        <a:pt x="1100731" y="1066800"/>
                        <a:pt x="1044304" y="881648"/>
                        <a:pt x="1064725" y="745958"/>
                      </a:cubicBezTo>
                      <a:cubicBezTo>
                        <a:pt x="1085146" y="610268"/>
                        <a:pt x="1126303" y="420434"/>
                        <a:pt x="1140819" y="364955"/>
                      </a:cubicBezTo>
                      <a:cubicBezTo>
                        <a:pt x="1155335" y="309476"/>
                        <a:pt x="1245446" y="133015"/>
                        <a:pt x="1220966" y="72189"/>
                      </a:cubicBezTo>
                      <a:cubicBezTo>
                        <a:pt x="1196486" y="11363"/>
                        <a:pt x="1211639" y="16710"/>
                        <a:pt x="993938" y="0"/>
                      </a:cubicBezTo>
                      <a:cubicBezTo>
                        <a:pt x="841538" y="11363"/>
                        <a:pt x="486152" y="31415"/>
                        <a:pt x="321930" y="152399"/>
                      </a:cubicBezTo>
                      <a:cubicBezTo>
                        <a:pt x="157708" y="273383"/>
                        <a:pt x="40490" y="465889"/>
                        <a:pt x="8604" y="725905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noProof="0" dirty="0"/>
                </a:p>
              </p:txBody>
            </p:sp>
            <p:sp>
              <p:nvSpPr>
                <p:cNvPr id="127" name="Freeform: Shape 126">
                  <a:extLst>
                    <a:ext uri="{FF2B5EF4-FFF2-40B4-BE49-F238E27FC236}">
                      <a16:creationId xmlns:a16="http://schemas.microsoft.com/office/drawing/2014/main" id="{651CA2E5-0523-ADF6-93AC-E5ECF31847F8}"/>
                    </a:ext>
                  </a:extLst>
                </p:cNvPr>
                <p:cNvSpPr/>
                <p:nvPr/>
              </p:nvSpPr>
              <p:spPr>
                <a:xfrm>
                  <a:off x="4070325" y="574099"/>
                  <a:ext cx="1256163" cy="998477"/>
                </a:xfrm>
                <a:custGeom>
                  <a:avLst/>
                  <a:gdLst>
                    <a:gd name="csX0" fmla="*/ 216928 w 1256163"/>
                    <a:gd name="csY0" fmla="*/ 83627 h 998477"/>
                    <a:gd name="csX1" fmla="*/ 8380 w 1256163"/>
                    <a:gd name="csY1" fmla="*/ 717290 h 998477"/>
                    <a:gd name="csX2" fmla="*/ 108643 w 1256163"/>
                    <a:gd name="csY2" fmla="*/ 998027 h 998477"/>
                    <a:gd name="csX3" fmla="*/ 706212 w 1256163"/>
                    <a:gd name="csY3" fmla="*/ 661143 h 998477"/>
                    <a:gd name="csX4" fmla="*/ 938822 w 1256163"/>
                    <a:gd name="csY4" fmla="*/ 384417 h 998477"/>
                    <a:gd name="csX5" fmla="*/ 1255654 w 1256163"/>
                    <a:gd name="csY5" fmla="*/ 123733 h 998477"/>
                    <a:gd name="csX6" fmla="*/ 990959 w 1256163"/>
                    <a:gd name="csY6" fmla="*/ 11438 h 998477"/>
                    <a:gd name="csX7" fmla="*/ 216928 w 1256163"/>
                    <a:gd name="csY7" fmla="*/ 83627 h 998477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</a:cxnLst>
                  <a:rect l="l" t="t" r="r" b="b"/>
                  <a:pathLst>
                    <a:path w="1256163" h="998477">
                      <a:moveTo>
                        <a:pt x="216928" y="83627"/>
                      </a:moveTo>
                      <a:cubicBezTo>
                        <a:pt x="53165" y="201269"/>
                        <a:pt x="26427" y="564890"/>
                        <a:pt x="8380" y="717290"/>
                      </a:cubicBezTo>
                      <a:cubicBezTo>
                        <a:pt x="-9668" y="869690"/>
                        <a:pt x="-7662" y="1007385"/>
                        <a:pt x="108643" y="998027"/>
                      </a:cubicBezTo>
                      <a:cubicBezTo>
                        <a:pt x="224948" y="988669"/>
                        <a:pt x="567849" y="763411"/>
                        <a:pt x="706212" y="661143"/>
                      </a:cubicBezTo>
                      <a:cubicBezTo>
                        <a:pt x="844575" y="558875"/>
                        <a:pt x="847248" y="473985"/>
                        <a:pt x="938822" y="384417"/>
                      </a:cubicBezTo>
                      <a:cubicBezTo>
                        <a:pt x="1030396" y="294849"/>
                        <a:pt x="1246965" y="185896"/>
                        <a:pt x="1255654" y="123733"/>
                      </a:cubicBezTo>
                      <a:cubicBezTo>
                        <a:pt x="1264343" y="61570"/>
                        <a:pt x="1161406" y="18122"/>
                        <a:pt x="990959" y="11438"/>
                      </a:cubicBezTo>
                      <a:cubicBezTo>
                        <a:pt x="820512" y="4754"/>
                        <a:pt x="380691" y="-34015"/>
                        <a:pt x="216928" y="83627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noProof="0" dirty="0"/>
                </a:p>
              </p:txBody>
            </p:sp>
          </p:grpSp>
          <p:pic>
            <p:nvPicPr>
              <p:cNvPr id="160" name="Graphic 159" descr="Lost with solid fill">
                <a:extLst>
                  <a:ext uri="{FF2B5EF4-FFF2-40B4-BE49-F238E27FC236}">
                    <a16:creationId xmlns:a16="http://schemas.microsoft.com/office/drawing/2014/main" id="{DD705CA4-543C-3BBB-224D-05A495E9DE9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p:blipFill>
            <p:spPr>
              <a:xfrm>
                <a:off x="6422871" y="4495611"/>
                <a:ext cx="384400" cy="384400"/>
              </a:xfrm>
              <a:prstGeom prst="rect">
                <a:avLst/>
              </a:prstGeom>
            </p:spPr>
          </p:pic>
        </p:grpSp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id="{24B5881E-B355-1706-47B4-29ED626CE0E0}"/>
              </a:ext>
            </a:extLst>
          </p:cNvPr>
          <p:cNvGrpSpPr/>
          <p:nvPr/>
        </p:nvGrpSpPr>
        <p:grpSpPr>
          <a:xfrm>
            <a:off x="6601124" y="5385732"/>
            <a:ext cx="828000" cy="828000"/>
            <a:chOff x="6182678" y="5243901"/>
            <a:chExt cx="828000" cy="828000"/>
          </a:xfrm>
        </p:grpSpPr>
        <p:sp>
          <p:nvSpPr>
            <p:cNvPr id="155" name="Flowchart: Connector 154">
              <a:extLst>
                <a:ext uri="{FF2B5EF4-FFF2-40B4-BE49-F238E27FC236}">
                  <a16:creationId xmlns:a16="http://schemas.microsoft.com/office/drawing/2014/main" id="{1E0979E0-627F-9666-5563-11A5B92BE38B}"/>
                </a:ext>
              </a:extLst>
            </p:cNvPr>
            <p:cNvSpPr/>
            <p:nvPr/>
          </p:nvSpPr>
          <p:spPr>
            <a:xfrm>
              <a:off x="6182678" y="5243901"/>
              <a:ext cx="828000" cy="828000"/>
            </a:xfrm>
            <a:prstGeom prst="flowChartConnector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>
                <a:ln>
                  <a:solidFill>
                    <a:schemeClr val="tx2"/>
                  </a:solidFill>
                </a:ln>
              </a:endParaRPr>
            </a:p>
          </p:txBody>
        </p:sp>
        <p:pic>
          <p:nvPicPr>
            <p:cNvPr id="100" name="Graphic 99" descr="Table setting with solid fill">
              <a:extLst>
                <a:ext uri="{FF2B5EF4-FFF2-40B4-BE49-F238E27FC236}">
                  <a16:creationId xmlns:a16="http://schemas.microsoft.com/office/drawing/2014/main" id="{95EDF1FA-AB0E-8629-37F4-3BE6678073C1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6263197" y="5321832"/>
              <a:ext cx="672138" cy="672138"/>
            </a:xfrm>
            <a:prstGeom prst="rect">
              <a:avLst/>
            </a:prstGeom>
          </p:spPr>
        </p:pic>
      </p:grp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B79E8D8-CD5E-8BF4-7312-E6D93D74907A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US" noProof="0" dirty="0"/>
              <a:t>Schizophrenia – Treatment principles 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394E6D0B-ECBA-BBDE-7DED-AE814EC713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en-US" noProof="0" dirty="0"/>
              <a:t>Criteria for antipsychotic drug choice 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82B9EA9D-B2D4-ABDE-BF44-7822FB2169A7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539749" y="6102000"/>
            <a:ext cx="9213852" cy="619200"/>
          </a:xfrm>
        </p:spPr>
        <p:txBody>
          <a:bodyPr/>
          <a:lstStyle/>
          <a:p>
            <a:r>
              <a:rPr lang="en-US" noProof="0" dirty="0"/>
              <a:t>LAI=long-acting injectable; QTc=corrected QT interval</a:t>
            </a:r>
          </a:p>
          <a:p>
            <a:r>
              <a:rPr lang="en-US" noProof="0" dirty="0"/>
              <a:t>Leucht et al. Nat Rev Dis Primers 2025;11(Suppl 1):7</a:t>
            </a:r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481CBDF8-4C68-0CC0-B156-2C5F87C54C3F}"/>
              </a:ext>
            </a:extLst>
          </p:cNvPr>
          <p:cNvSpPr/>
          <p:nvPr/>
        </p:nvSpPr>
        <p:spPr>
          <a:xfrm>
            <a:off x="1368378" y="2482712"/>
            <a:ext cx="4602733" cy="643300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3">
              <a:hueOff val="0"/>
              <a:satOff val="0"/>
              <a:lumOff val="0"/>
              <a:alphaOff val="0"/>
            </a:schemeClr>
          </a:fillRef>
          <a:effectRef idx="0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0000" tIns="46800" rIns="90000" bIns="46800" numCol="1" spcCol="1270" anchor="ctr" anchorCtr="0">
            <a:noAutofit/>
          </a:bodyPr>
          <a:lstStyle/>
          <a:p>
            <a:pPr defTabSz="2889250">
              <a:spcBef>
                <a:spcPct val="0"/>
              </a:spcBef>
            </a:pPr>
            <a:r>
              <a:rPr lang="en-US" sz="1300" b="1" noProof="0" dirty="0">
                <a:solidFill>
                  <a:schemeClr val="tx1"/>
                </a:solidFill>
              </a:rPr>
              <a:t>Prior response</a:t>
            </a:r>
            <a:r>
              <a:rPr lang="en-US" sz="1300" noProof="0" dirty="0">
                <a:solidFill>
                  <a:schemeClr val="tx1"/>
                </a:solidFill>
              </a:rPr>
              <a:t> and previous </a:t>
            </a:r>
            <a:r>
              <a:rPr lang="en-US" sz="1300" b="1" noProof="0" dirty="0">
                <a:solidFill>
                  <a:schemeClr val="tx1"/>
                </a:solidFill>
              </a:rPr>
              <a:t>side effects </a:t>
            </a:r>
            <a:r>
              <a:rPr lang="en-US" sz="1300" noProof="0" dirty="0">
                <a:solidFill>
                  <a:schemeClr val="tx1"/>
                </a:solidFill>
              </a:rPr>
              <a:t>may indicate antipsychotics to potentially choose or avoid </a:t>
            </a:r>
            <a:endParaRPr lang="en-US" sz="1300" b="1" noProof="0" dirty="0">
              <a:solidFill>
                <a:schemeClr val="tx1"/>
              </a:solidFill>
            </a:endParaRPr>
          </a:p>
        </p:txBody>
      </p:sp>
      <p:sp>
        <p:nvSpPr>
          <p:cNvPr id="71" name="Rectangle 70">
            <a:extLst>
              <a:ext uri="{FF2B5EF4-FFF2-40B4-BE49-F238E27FC236}">
                <a16:creationId xmlns:a16="http://schemas.microsoft.com/office/drawing/2014/main" id="{CBCEDCA1-0E69-8D34-68BB-1E3804C14667}"/>
              </a:ext>
            </a:extLst>
          </p:cNvPr>
          <p:cNvSpPr/>
          <p:nvPr/>
        </p:nvSpPr>
        <p:spPr>
          <a:xfrm>
            <a:off x="1368378" y="3392263"/>
            <a:ext cx="5164493" cy="892547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0"/>
              <a:satOff val="0"/>
              <a:lumOff val="0"/>
              <a:alphaOff val="0"/>
            </a:schemeClr>
          </a:fillRef>
          <a:effectRef idx="0">
            <a:schemeClr val="accent5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0000" tIns="46800" rIns="90000" bIns="46800" numCol="1" spcCol="1270" anchor="ctr" anchorCtr="0">
            <a:noAutofit/>
          </a:bodyPr>
          <a:lstStyle/>
          <a:p>
            <a:pPr defTabSz="2844800">
              <a:spcBef>
                <a:spcPct val="0"/>
              </a:spcBef>
            </a:pPr>
            <a:r>
              <a:rPr lang="en-US" sz="1300" noProof="0" dirty="0">
                <a:solidFill>
                  <a:schemeClr val="tx1"/>
                </a:solidFill>
              </a:rPr>
              <a:t>The</a:t>
            </a:r>
            <a:r>
              <a:rPr lang="en-US" sz="1300" b="1" noProof="0" dirty="0">
                <a:solidFill>
                  <a:schemeClr val="tx1"/>
                </a:solidFill>
              </a:rPr>
              <a:t> side effect profile </a:t>
            </a:r>
            <a:r>
              <a:rPr lang="en-US" sz="1300" noProof="0" dirty="0">
                <a:solidFill>
                  <a:schemeClr val="tx1"/>
                </a:solidFill>
              </a:rPr>
              <a:t>of an antipsychotic relative to a patient’s individual needs should be considered; e.g., a patient with insomnia may benefit from an antipsychotic with sedating side effects</a:t>
            </a:r>
          </a:p>
        </p:txBody>
      </p:sp>
      <p:sp>
        <p:nvSpPr>
          <p:cNvPr id="67" name="Rectangle 66">
            <a:extLst>
              <a:ext uri="{FF2B5EF4-FFF2-40B4-BE49-F238E27FC236}">
                <a16:creationId xmlns:a16="http://schemas.microsoft.com/office/drawing/2014/main" id="{F8BAA9C0-09E8-F44E-EE4A-66F990130D4C}"/>
              </a:ext>
            </a:extLst>
          </p:cNvPr>
          <p:cNvSpPr/>
          <p:nvPr/>
        </p:nvSpPr>
        <p:spPr>
          <a:xfrm>
            <a:off x="1368378" y="1374407"/>
            <a:ext cx="4523574" cy="862997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3">
              <a:hueOff val="0"/>
              <a:satOff val="0"/>
              <a:lumOff val="0"/>
              <a:alphaOff val="0"/>
            </a:schemeClr>
          </a:fillRef>
          <a:effectRef idx="0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0000" tIns="46800" rIns="90000" bIns="46800" numCol="1" spcCol="1270" anchor="ctr" anchorCtr="0">
            <a:noAutofit/>
          </a:bodyPr>
          <a:lstStyle/>
          <a:p>
            <a:pPr defTabSz="2889250">
              <a:spcBef>
                <a:spcPct val="0"/>
              </a:spcBef>
            </a:pPr>
            <a:r>
              <a:rPr lang="en-US" sz="1300" b="1" noProof="0" dirty="0">
                <a:solidFill>
                  <a:schemeClr val="tx1"/>
                </a:solidFill>
              </a:rPr>
              <a:t>Monotherapy</a:t>
            </a:r>
            <a:r>
              <a:rPr lang="en-US" sz="1300" noProof="0" dirty="0">
                <a:solidFill>
                  <a:schemeClr val="tx1"/>
                </a:solidFill>
              </a:rPr>
              <a:t> should be the standard</a:t>
            </a:r>
            <a:endParaRPr lang="en-US" sz="1300" baseline="30000" noProof="0" dirty="0">
              <a:solidFill>
                <a:schemeClr val="tx1"/>
              </a:solidFill>
            </a:endParaRPr>
          </a:p>
        </p:txBody>
      </p:sp>
      <p:sp>
        <p:nvSpPr>
          <p:cNvPr id="72" name="Rectangle 71">
            <a:extLst>
              <a:ext uri="{FF2B5EF4-FFF2-40B4-BE49-F238E27FC236}">
                <a16:creationId xmlns:a16="http://schemas.microsoft.com/office/drawing/2014/main" id="{54E985BB-12CB-1497-2CAA-D699DC141AAE}"/>
              </a:ext>
            </a:extLst>
          </p:cNvPr>
          <p:cNvSpPr/>
          <p:nvPr/>
        </p:nvSpPr>
        <p:spPr>
          <a:xfrm>
            <a:off x="7424792" y="4356765"/>
            <a:ext cx="4663561" cy="888900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6">
              <a:hueOff val="0"/>
              <a:satOff val="0"/>
              <a:lumOff val="0"/>
              <a:alphaOff val="0"/>
            </a:schemeClr>
          </a:fillRef>
          <a:effectRef idx="0">
            <a:schemeClr val="accent6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0000" tIns="46800" rIns="90000" bIns="46800" numCol="1" spcCol="1270" anchor="ctr" anchorCtr="0">
            <a:noAutofit/>
          </a:bodyPr>
          <a:lstStyle/>
          <a:p>
            <a:pPr defTabSz="2844800">
              <a:spcBef>
                <a:spcPct val="0"/>
              </a:spcBef>
            </a:pPr>
            <a:r>
              <a:rPr lang="en-US" sz="1300" noProof="0" dirty="0">
                <a:solidFill>
                  <a:schemeClr val="tx1"/>
                </a:solidFill>
              </a:rPr>
              <a:t>Available </a:t>
            </a:r>
            <a:r>
              <a:rPr lang="en-US" sz="1300" b="1" noProof="0" dirty="0">
                <a:solidFill>
                  <a:schemeClr val="tx1"/>
                </a:solidFill>
              </a:rPr>
              <a:t>formulations </a:t>
            </a:r>
            <a:r>
              <a:rPr lang="en-US" sz="1300" noProof="0" dirty="0">
                <a:solidFill>
                  <a:schemeClr val="tx1"/>
                </a:solidFill>
              </a:rPr>
              <a:t>may impact selection; if the intention is to transition to LAI treatment for relapse prevention in the long term, an oral antipsychotic that is also available as an LAI should be chosen</a:t>
            </a:r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BC31CEED-36D2-C65A-AC2B-C24430500547}"/>
              </a:ext>
            </a:extLst>
          </p:cNvPr>
          <p:cNvSpPr/>
          <p:nvPr/>
        </p:nvSpPr>
        <p:spPr>
          <a:xfrm>
            <a:off x="1368378" y="4546951"/>
            <a:ext cx="4663561" cy="508651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6">
              <a:hueOff val="0"/>
              <a:satOff val="0"/>
              <a:lumOff val="0"/>
              <a:alphaOff val="0"/>
            </a:schemeClr>
          </a:fillRef>
          <a:effectRef idx="0">
            <a:schemeClr val="accent6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0000" tIns="46800" rIns="90000" bIns="46800" numCol="1" spcCol="1270" anchor="ctr" anchorCtr="0">
            <a:noAutofit/>
          </a:bodyPr>
          <a:lstStyle/>
          <a:p>
            <a:pPr lvl="0" defTabSz="2844800">
              <a:spcBef>
                <a:spcPct val="0"/>
              </a:spcBef>
            </a:pPr>
            <a:r>
              <a:rPr lang="en-US" sz="1300" b="1" noProof="0" dirty="0">
                <a:solidFill>
                  <a:schemeClr val="tx1"/>
                </a:solidFill>
              </a:rPr>
              <a:t>Medical comorbidities </a:t>
            </a:r>
            <a:r>
              <a:rPr lang="en-US" sz="1300" noProof="0" dirty="0">
                <a:solidFill>
                  <a:schemeClr val="tx1"/>
                </a:solidFill>
              </a:rPr>
              <a:t>should be considered, e.g.:</a:t>
            </a:r>
            <a:endParaRPr lang="en-US" sz="1300" b="1" noProof="0" dirty="0">
              <a:solidFill>
                <a:schemeClr val="tx1"/>
              </a:solidFill>
            </a:endParaRPr>
          </a:p>
          <a:p>
            <a:pPr marL="92075" lvl="0" indent="-92075" defTabSz="2844800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sz="1200" noProof="0" dirty="0">
                <a:solidFill>
                  <a:schemeClr val="tx1"/>
                </a:solidFill>
              </a:rPr>
              <a:t>Avoid a drug that causes weight gain in people with obesity</a:t>
            </a:r>
          </a:p>
          <a:p>
            <a:pPr marL="92075" lvl="0" indent="-92075" defTabSz="2844800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sz="1200" noProof="0" dirty="0">
                <a:solidFill>
                  <a:schemeClr val="tx1"/>
                </a:solidFill>
              </a:rPr>
              <a:t>Consider drug metabolism in patients with hepatic or renal failure</a:t>
            </a:r>
          </a:p>
          <a:p>
            <a:pPr marL="92075" lvl="0" indent="-92075" defTabSz="2844800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sz="1200" noProof="0" dirty="0">
                <a:solidFill>
                  <a:schemeClr val="tx1"/>
                </a:solidFill>
              </a:rPr>
              <a:t>Avoid QTc-prolonging drugs in patients with cardiovascular disease</a:t>
            </a:r>
            <a:endParaRPr lang="en-US" sz="1200" kern="1200" noProof="0" dirty="0">
              <a:solidFill>
                <a:schemeClr val="tx1"/>
              </a:solidFill>
            </a:endParaRPr>
          </a:p>
        </p:txBody>
      </p:sp>
      <p:sp>
        <p:nvSpPr>
          <p:cNvPr id="76" name="Rectangle 75">
            <a:extLst>
              <a:ext uri="{FF2B5EF4-FFF2-40B4-BE49-F238E27FC236}">
                <a16:creationId xmlns:a16="http://schemas.microsoft.com/office/drawing/2014/main" id="{2FBFC9EE-6791-2D7D-481B-65B93017EA0A}"/>
              </a:ext>
            </a:extLst>
          </p:cNvPr>
          <p:cNvSpPr/>
          <p:nvPr/>
        </p:nvSpPr>
        <p:spPr>
          <a:xfrm>
            <a:off x="1368378" y="5523764"/>
            <a:ext cx="4523572" cy="551937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6">
              <a:hueOff val="0"/>
              <a:satOff val="0"/>
              <a:lumOff val="0"/>
              <a:alphaOff val="0"/>
            </a:schemeClr>
          </a:fillRef>
          <a:effectRef idx="0">
            <a:schemeClr val="accent6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0000" tIns="46800" rIns="90000" bIns="46800" numCol="1" spcCol="1270" anchor="ctr" anchorCtr="0">
            <a:noAutofit/>
          </a:bodyPr>
          <a:lstStyle/>
          <a:p>
            <a:pPr defTabSz="2844800">
              <a:spcBef>
                <a:spcPct val="0"/>
              </a:spcBef>
            </a:pPr>
            <a:r>
              <a:rPr lang="en-US" sz="1300" b="1" noProof="0" dirty="0">
                <a:solidFill>
                  <a:schemeClr val="tx1"/>
                </a:solidFill>
              </a:rPr>
              <a:t>Drug-drug interactions, pharmacodynamics, and receptor-binding profile </a:t>
            </a:r>
            <a:r>
              <a:rPr lang="en-US" sz="1300" noProof="0" dirty="0">
                <a:solidFill>
                  <a:schemeClr val="tx1"/>
                </a:solidFill>
              </a:rPr>
              <a:t>should be noted to rule out potential contraindications</a:t>
            </a:r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6888B717-02B6-DD0A-F27E-F908245A2E42}"/>
              </a:ext>
            </a:extLst>
          </p:cNvPr>
          <p:cNvSpPr/>
          <p:nvPr/>
        </p:nvSpPr>
        <p:spPr>
          <a:xfrm>
            <a:off x="7424792" y="5506863"/>
            <a:ext cx="4663561" cy="551937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6">
              <a:hueOff val="0"/>
              <a:satOff val="0"/>
              <a:lumOff val="0"/>
              <a:alphaOff val="0"/>
            </a:schemeClr>
          </a:fillRef>
          <a:effectRef idx="0">
            <a:schemeClr val="accent6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0000" tIns="46800" rIns="90000" bIns="46800" numCol="1" spcCol="1270" anchor="ctr" anchorCtr="0">
            <a:noAutofit/>
          </a:bodyPr>
          <a:lstStyle/>
          <a:p>
            <a:pPr defTabSz="2844800">
              <a:spcBef>
                <a:spcPct val="0"/>
              </a:spcBef>
            </a:pPr>
            <a:r>
              <a:rPr lang="en-US" sz="1300" noProof="0" dirty="0">
                <a:solidFill>
                  <a:schemeClr val="tx1"/>
                </a:solidFill>
              </a:rPr>
              <a:t>The need to take the antipsychotic at </a:t>
            </a:r>
            <a:r>
              <a:rPr lang="en-US" sz="1300" b="1" noProof="0" dirty="0">
                <a:solidFill>
                  <a:schemeClr val="tx1"/>
                </a:solidFill>
              </a:rPr>
              <a:t>meal times </a:t>
            </a:r>
            <a:br>
              <a:rPr lang="en-US" sz="1300" b="1" noProof="0" dirty="0">
                <a:solidFill>
                  <a:schemeClr val="tx1"/>
                </a:solidFill>
              </a:rPr>
            </a:br>
            <a:r>
              <a:rPr lang="en-US" sz="1300" noProof="0" dirty="0">
                <a:solidFill>
                  <a:schemeClr val="tx1"/>
                </a:solidFill>
              </a:rPr>
              <a:t>(with food) may be relevant for some patients</a:t>
            </a:r>
          </a:p>
        </p:txBody>
      </p:sp>
      <p:grpSp>
        <p:nvGrpSpPr>
          <p:cNvPr id="51" name="Group 50">
            <a:extLst>
              <a:ext uri="{FF2B5EF4-FFF2-40B4-BE49-F238E27FC236}">
                <a16:creationId xmlns:a16="http://schemas.microsoft.com/office/drawing/2014/main" id="{EEBBC7BB-8897-12D8-7EBD-D9BFD20E901A}"/>
              </a:ext>
            </a:extLst>
          </p:cNvPr>
          <p:cNvGrpSpPr/>
          <p:nvPr/>
        </p:nvGrpSpPr>
        <p:grpSpPr>
          <a:xfrm>
            <a:off x="549354" y="1391905"/>
            <a:ext cx="828000" cy="828000"/>
            <a:chOff x="558960" y="1328482"/>
            <a:chExt cx="828000" cy="828000"/>
          </a:xfrm>
        </p:grpSpPr>
        <p:sp>
          <p:nvSpPr>
            <p:cNvPr id="129" name="Flowchart: Connector 128">
              <a:extLst>
                <a:ext uri="{FF2B5EF4-FFF2-40B4-BE49-F238E27FC236}">
                  <a16:creationId xmlns:a16="http://schemas.microsoft.com/office/drawing/2014/main" id="{39A2063F-7082-CE2B-5A05-388CE7BB1428}"/>
                </a:ext>
              </a:extLst>
            </p:cNvPr>
            <p:cNvSpPr/>
            <p:nvPr/>
          </p:nvSpPr>
          <p:spPr>
            <a:xfrm>
              <a:off x="558960" y="1328482"/>
              <a:ext cx="828000" cy="828000"/>
            </a:xfrm>
            <a:prstGeom prst="flowChartConnector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>
                <a:ln>
                  <a:solidFill>
                    <a:schemeClr val="tx2"/>
                  </a:solidFill>
                </a:ln>
              </a:endParaRPr>
            </a:p>
          </p:txBody>
        </p:sp>
        <p:pic>
          <p:nvPicPr>
            <p:cNvPr id="84" name="Graphic 83" descr="Medicine with solid fill">
              <a:extLst>
                <a:ext uri="{FF2B5EF4-FFF2-40B4-BE49-F238E27FC236}">
                  <a16:creationId xmlns:a16="http://schemas.microsoft.com/office/drawing/2014/main" id="{B58EEBBA-AC49-60A3-7677-6BED73C5DF3B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656416" y="1425938"/>
              <a:ext cx="633088" cy="633088"/>
            </a:xfrm>
            <a:prstGeom prst="rect">
              <a:avLst/>
            </a:prstGeom>
          </p:spPr>
        </p:pic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6427B528-9A9D-6126-FC40-67203F933207}"/>
              </a:ext>
            </a:extLst>
          </p:cNvPr>
          <p:cNvGrpSpPr/>
          <p:nvPr/>
        </p:nvGrpSpPr>
        <p:grpSpPr>
          <a:xfrm>
            <a:off x="549354" y="5385732"/>
            <a:ext cx="828000" cy="828000"/>
            <a:chOff x="558960" y="5243901"/>
            <a:chExt cx="828000" cy="828000"/>
          </a:xfrm>
        </p:grpSpPr>
        <p:sp>
          <p:nvSpPr>
            <p:cNvPr id="133" name="Flowchart: Connector 132">
              <a:extLst>
                <a:ext uri="{FF2B5EF4-FFF2-40B4-BE49-F238E27FC236}">
                  <a16:creationId xmlns:a16="http://schemas.microsoft.com/office/drawing/2014/main" id="{7796801F-B1DB-6AD6-E4E1-07AB771194C5}"/>
                </a:ext>
              </a:extLst>
            </p:cNvPr>
            <p:cNvSpPr/>
            <p:nvPr/>
          </p:nvSpPr>
          <p:spPr>
            <a:xfrm>
              <a:off x="558960" y="5243901"/>
              <a:ext cx="828000" cy="828000"/>
            </a:xfrm>
            <a:prstGeom prst="flowChartConnector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>
                <a:ln>
                  <a:solidFill>
                    <a:schemeClr val="tx2"/>
                  </a:solidFill>
                </a:ln>
              </a:endParaRPr>
            </a:p>
          </p:txBody>
        </p:sp>
        <p:pic>
          <p:nvPicPr>
            <p:cNvPr id="98" name="Graphic 97" descr="Atom with solid fill">
              <a:extLst>
                <a:ext uri="{FF2B5EF4-FFF2-40B4-BE49-F238E27FC236}">
                  <a16:creationId xmlns:a16="http://schemas.microsoft.com/office/drawing/2014/main" id="{BCED3792-4814-D2F2-0295-D8770C388BC0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>
              <a:off x="612121" y="5297062"/>
              <a:ext cx="721678" cy="721678"/>
            </a:xfrm>
            <a:prstGeom prst="rect">
              <a:avLst/>
            </a:prstGeom>
          </p:spPr>
        </p:pic>
      </p:grpSp>
      <p:sp>
        <p:nvSpPr>
          <p:cNvPr id="28" name="Rectangle 27">
            <a:extLst>
              <a:ext uri="{FF2B5EF4-FFF2-40B4-BE49-F238E27FC236}">
                <a16:creationId xmlns:a16="http://schemas.microsoft.com/office/drawing/2014/main" id="{E55AE74D-6184-D38B-0DB7-AB350041B216}"/>
              </a:ext>
            </a:extLst>
          </p:cNvPr>
          <p:cNvSpPr/>
          <p:nvPr/>
        </p:nvSpPr>
        <p:spPr>
          <a:xfrm>
            <a:off x="7429365" y="1555025"/>
            <a:ext cx="4614743" cy="501761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0"/>
              <a:satOff val="0"/>
              <a:lumOff val="0"/>
              <a:alphaOff val="0"/>
            </a:schemeClr>
          </a:fillRef>
          <a:effectRef idx="0">
            <a:schemeClr val="accent5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0000" tIns="46800" rIns="90000" bIns="46800" numCol="1" spcCol="1270" anchor="ctr" anchorCtr="0">
            <a:noAutofit/>
          </a:bodyPr>
          <a:lstStyle/>
          <a:p>
            <a:pPr defTabSz="2889250">
              <a:spcBef>
                <a:spcPct val="0"/>
              </a:spcBef>
            </a:pPr>
            <a:r>
              <a:rPr lang="en-US" sz="1300" b="1" noProof="0" dirty="0">
                <a:solidFill>
                  <a:schemeClr val="tx1"/>
                </a:solidFill>
              </a:rPr>
              <a:t>Efficacy </a:t>
            </a:r>
            <a:r>
              <a:rPr lang="en-US" sz="1300" noProof="0" dirty="0">
                <a:solidFill>
                  <a:schemeClr val="tx1"/>
                </a:solidFill>
              </a:rPr>
              <a:t>differences between antipsychotics are smaller than differences in </a:t>
            </a:r>
            <a:r>
              <a:rPr lang="en-US" sz="1300" b="1" noProof="0" dirty="0">
                <a:solidFill>
                  <a:schemeClr val="tx1"/>
                </a:solidFill>
              </a:rPr>
              <a:t>adverse effects</a:t>
            </a:r>
            <a:r>
              <a:rPr lang="en-US" sz="1300" noProof="0" dirty="0">
                <a:solidFill>
                  <a:schemeClr val="tx1"/>
                </a:solidFill>
              </a:rPr>
              <a:t>;</a:t>
            </a:r>
            <a:r>
              <a:rPr lang="en-US" sz="1300" b="1" noProof="0" dirty="0">
                <a:solidFill>
                  <a:schemeClr val="tx1"/>
                </a:solidFill>
              </a:rPr>
              <a:t> </a:t>
            </a:r>
            <a:r>
              <a:rPr lang="en-US" sz="1300" noProof="0" dirty="0">
                <a:solidFill>
                  <a:schemeClr val="tx1"/>
                </a:solidFill>
              </a:rPr>
              <a:t>therefore, drug selection decisions should primarily focus on the adverse effects, with efficacy still taken into account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BAFEE780-5D9E-59AE-8BDB-3B59005DB321}"/>
              </a:ext>
            </a:extLst>
          </p:cNvPr>
          <p:cNvSpPr/>
          <p:nvPr/>
        </p:nvSpPr>
        <p:spPr>
          <a:xfrm>
            <a:off x="7429365" y="2500797"/>
            <a:ext cx="4335390" cy="607131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6">
              <a:hueOff val="0"/>
              <a:satOff val="0"/>
              <a:lumOff val="0"/>
              <a:alphaOff val="0"/>
            </a:schemeClr>
          </a:fillRef>
          <a:effectRef idx="0">
            <a:schemeClr val="accent6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0000" tIns="46800" rIns="90000" bIns="46800" numCol="1" spcCol="1270" anchor="ctr" anchorCtr="0">
            <a:noAutofit/>
          </a:bodyPr>
          <a:lstStyle/>
          <a:p>
            <a:pPr defTabSz="2844800">
              <a:spcBef>
                <a:spcPct val="0"/>
              </a:spcBef>
            </a:pPr>
            <a:r>
              <a:rPr lang="en-US" sz="1300" b="1" noProof="0" dirty="0">
                <a:solidFill>
                  <a:schemeClr val="tx1"/>
                </a:solidFill>
              </a:rPr>
              <a:t>Shared decision-making </a:t>
            </a:r>
            <a:r>
              <a:rPr lang="en-US" sz="1300" noProof="0" dirty="0">
                <a:solidFill>
                  <a:schemeClr val="tx1"/>
                </a:solidFill>
              </a:rPr>
              <a:t>should be used to ensure</a:t>
            </a:r>
            <a:br>
              <a:rPr lang="en-US" sz="1300" noProof="0" dirty="0">
                <a:solidFill>
                  <a:schemeClr val="tx1"/>
                </a:solidFill>
              </a:rPr>
            </a:br>
            <a:r>
              <a:rPr lang="en-US" sz="1300" noProof="0" dirty="0">
                <a:solidFill>
                  <a:schemeClr val="tx1"/>
                </a:solidFill>
              </a:rPr>
              <a:t>patient preferences are understood and accounted for in treatment plans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D66B8EA1-64A9-4122-F09F-A74DE109465D}"/>
              </a:ext>
            </a:extLst>
          </p:cNvPr>
          <p:cNvSpPr/>
          <p:nvPr/>
        </p:nvSpPr>
        <p:spPr>
          <a:xfrm>
            <a:off x="7429365" y="3499254"/>
            <a:ext cx="4523572" cy="607131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6">
              <a:hueOff val="0"/>
              <a:satOff val="0"/>
              <a:lumOff val="0"/>
              <a:alphaOff val="0"/>
            </a:schemeClr>
          </a:fillRef>
          <a:effectRef idx="0">
            <a:schemeClr val="accent6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0000" tIns="46800" rIns="90000" bIns="46800" numCol="1" spcCol="1270" anchor="ctr" anchorCtr="0">
            <a:noAutofit/>
          </a:bodyPr>
          <a:lstStyle/>
          <a:p>
            <a:pPr defTabSz="2844800">
              <a:spcBef>
                <a:spcPct val="0"/>
              </a:spcBef>
            </a:pPr>
            <a:r>
              <a:rPr lang="en-US" sz="1300" b="1" noProof="0" dirty="0">
                <a:solidFill>
                  <a:schemeClr val="tx1"/>
                </a:solidFill>
              </a:rPr>
              <a:t>Half-life </a:t>
            </a:r>
            <a:r>
              <a:rPr lang="en-US" sz="1300" noProof="0" dirty="0">
                <a:solidFill>
                  <a:schemeClr val="tx1"/>
                </a:solidFill>
              </a:rPr>
              <a:t>should be considered; a long half-life allows for once-daily dosing and a missed dose is less critical, but it takes longer to achieve a stable plasma-level</a:t>
            </a:r>
          </a:p>
        </p:txBody>
      </p:sp>
      <p:grpSp>
        <p:nvGrpSpPr>
          <p:cNvPr id="56" name="Group 55">
            <a:extLst>
              <a:ext uri="{FF2B5EF4-FFF2-40B4-BE49-F238E27FC236}">
                <a16:creationId xmlns:a16="http://schemas.microsoft.com/office/drawing/2014/main" id="{77223CC5-0A37-E070-32FC-B3BFDB5E3C56}"/>
              </a:ext>
            </a:extLst>
          </p:cNvPr>
          <p:cNvGrpSpPr/>
          <p:nvPr/>
        </p:nvGrpSpPr>
        <p:grpSpPr>
          <a:xfrm>
            <a:off x="6601124" y="1391905"/>
            <a:ext cx="828000" cy="828000"/>
            <a:chOff x="6182918" y="1274954"/>
            <a:chExt cx="828000" cy="828000"/>
          </a:xfrm>
        </p:grpSpPr>
        <p:sp>
          <p:nvSpPr>
            <p:cNvPr id="33" name="Flowchart: Connector 32">
              <a:extLst>
                <a:ext uri="{FF2B5EF4-FFF2-40B4-BE49-F238E27FC236}">
                  <a16:creationId xmlns:a16="http://schemas.microsoft.com/office/drawing/2014/main" id="{86E16544-4044-AB52-6DDA-08F7B086CF30}"/>
                </a:ext>
              </a:extLst>
            </p:cNvPr>
            <p:cNvSpPr/>
            <p:nvPr/>
          </p:nvSpPr>
          <p:spPr>
            <a:xfrm>
              <a:off x="6182918" y="1274954"/>
              <a:ext cx="828000" cy="828000"/>
            </a:xfrm>
            <a:prstGeom prst="flowChartConnector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>
                <a:ln>
                  <a:solidFill>
                    <a:schemeClr val="tx2"/>
                  </a:solidFill>
                </a:ln>
              </a:endParaRPr>
            </a:p>
          </p:txBody>
        </p:sp>
        <p:grpSp>
          <p:nvGrpSpPr>
            <p:cNvPr id="34" name="Group 33">
              <a:extLst>
                <a:ext uri="{FF2B5EF4-FFF2-40B4-BE49-F238E27FC236}">
                  <a16:creationId xmlns:a16="http://schemas.microsoft.com/office/drawing/2014/main" id="{B441F322-973E-0654-61B2-1B829C244BA6}"/>
                </a:ext>
              </a:extLst>
            </p:cNvPr>
            <p:cNvGrpSpPr/>
            <p:nvPr/>
          </p:nvGrpSpPr>
          <p:grpSpPr>
            <a:xfrm>
              <a:off x="6373259" y="1469361"/>
              <a:ext cx="447320" cy="439186"/>
              <a:chOff x="700341" y="2356133"/>
              <a:chExt cx="647700" cy="647700"/>
            </a:xfrm>
            <a:solidFill>
              <a:schemeClr val="accent3">
                <a:lumMod val="50000"/>
              </a:schemeClr>
            </a:solidFill>
          </p:grpSpPr>
          <p:grpSp>
            <p:nvGrpSpPr>
              <p:cNvPr id="35" name="Group 34">
                <a:extLst>
                  <a:ext uri="{FF2B5EF4-FFF2-40B4-BE49-F238E27FC236}">
                    <a16:creationId xmlns:a16="http://schemas.microsoft.com/office/drawing/2014/main" id="{9402384A-F64A-4EF1-DC03-835022C24E4F}"/>
                  </a:ext>
                </a:extLst>
              </p:cNvPr>
              <p:cNvGrpSpPr/>
              <p:nvPr/>
            </p:nvGrpSpPr>
            <p:grpSpPr>
              <a:xfrm>
                <a:off x="700341" y="2356133"/>
                <a:ext cx="647700" cy="647700"/>
                <a:chOff x="700341" y="2356133"/>
                <a:chExt cx="647700" cy="647700"/>
              </a:xfrm>
              <a:grpFill/>
            </p:grpSpPr>
            <p:sp>
              <p:nvSpPr>
                <p:cNvPr id="37" name="Freeform: Shape 36">
                  <a:extLst>
                    <a:ext uri="{FF2B5EF4-FFF2-40B4-BE49-F238E27FC236}">
                      <a16:creationId xmlns:a16="http://schemas.microsoft.com/office/drawing/2014/main" id="{F2D2C7CB-64CB-D8D1-AF2A-9535F22A8004}"/>
                    </a:ext>
                  </a:extLst>
                </p:cNvPr>
                <p:cNvSpPr/>
                <p:nvPr/>
              </p:nvSpPr>
              <p:spPr>
                <a:xfrm>
                  <a:off x="700341" y="2356133"/>
                  <a:ext cx="647700" cy="647700"/>
                </a:xfrm>
                <a:custGeom>
                  <a:avLst/>
                  <a:gdLst>
                    <a:gd name="csX0" fmla="*/ 57150 w 647700"/>
                    <a:gd name="csY0" fmla="*/ 0 h 647700"/>
                    <a:gd name="csX1" fmla="*/ 0 w 647700"/>
                    <a:gd name="csY1" fmla="*/ 0 h 647700"/>
                    <a:gd name="csX2" fmla="*/ 0 w 647700"/>
                    <a:gd name="csY2" fmla="*/ 647700 h 647700"/>
                    <a:gd name="csX3" fmla="*/ 647700 w 647700"/>
                    <a:gd name="csY3" fmla="*/ 647700 h 647700"/>
                    <a:gd name="csX4" fmla="*/ 647700 w 647700"/>
                    <a:gd name="csY4" fmla="*/ 590550 h 647700"/>
                    <a:gd name="csX5" fmla="*/ 57150 w 647700"/>
                    <a:gd name="csY5" fmla="*/ 590550 h 647700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</a:cxnLst>
                  <a:rect l="l" t="t" r="r" b="b"/>
                  <a:pathLst>
                    <a:path w="647700" h="647700">
                      <a:moveTo>
                        <a:pt x="57150" y="0"/>
                      </a:moveTo>
                      <a:lnTo>
                        <a:pt x="0" y="0"/>
                      </a:lnTo>
                      <a:lnTo>
                        <a:pt x="0" y="647700"/>
                      </a:lnTo>
                      <a:lnTo>
                        <a:pt x="647700" y="647700"/>
                      </a:lnTo>
                      <a:lnTo>
                        <a:pt x="647700" y="590550"/>
                      </a:lnTo>
                      <a:lnTo>
                        <a:pt x="57150" y="590550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en-US" noProof="0" dirty="0"/>
                </a:p>
              </p:txBody>
            </p:sp>
            <p:sp>
              <p:nvSpPr>
                <p:cNvPr id="38" name="Freeform: Shape 37">
                  <a:extLst>
                    <a:ext uri="{FF2B5EF4-FFF2-40B4-BE49-F238E27FC236}">
                      <a16:creationId xmlns:a16="http://schemas.microsoft.com/office/drawing/2014/main" id="{01F249A5-6563-CD89-745A-72A9D8668E21}"/>
                    </a:ext>
                  </a:extLst>
                </p:cNvPr>
                <p:cNvSpPr/>
                <p:nvPr/>
              </p:nvSpPr>
              <p:spPr>
                <a:xfrm>
                  <a:off x="881072" y="2556158"/>
                  <a:ext cx="104775" cy="333375"/>
                </a:xfrm>
                <a:custGeom>
                  <a:avLst/>
                  <a:gdLst>
                    <a:gd name="csX0" fmla="*/ 0 w 104775"/>
                    <a:gd name="csY0" fmla="*/ 0 h 333375"/>
                    <a:gd name="csX1" fmla="*/ 104775 w 104775"/>
                    <a:gd name="csY1" fmla="*/ 0 h 333375"/>
                    <a:gd name="csX2" fmla="*/ 104775 w 104775"/>
                    <a:gd name="csY2" fmla="*/ 333375 h 333375"/>
                    <a:gd name="csX3" fmla="*/ 0 w 104775"/>
                    <a:gd name="csY3" fmla="*/ 333375 h 333375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</a:cxnLst>
                  <a:rect l="l" t="t" r="r" b="b"/>
                  <a:pathLst>
                    <a:path w="104775" h="333375">
                      <a:moveTo>
                        <a:pt x="0" y="0"/>
                      </a:moveTo>
                      <a:lnTo>
                        <a:pt x="104775" y="0"/>
                      </a:lnTo>
                      <a:lnTo>
                        <a:pt x="104775" y="333375"/>
                      </a:lnTo>
                      <a:lnTo>
                        <a:pt x="0" y="333375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en-US" noProof="0" dirty="0"/>
                </a:p>
              </p:txBody>
            </p:sp>
            <p:sp>
              <p:nvSpPr>
                <p:cNvPr id="39" name="Freeform: Shape 38">
                  <a:extLst>
                    <a:ext uri="{FF2B5EF4-FFF2-40B4-BE49-F238E27FC236}">
                      <a16:creationId xmlns:a16="http://schemas.microsoft.com/office/drawing/2014/main" id="{DD1B8399-D46C-AFB6-A969-0CCB30AF76DB}"/>
                    </a:ext>
                  </a:extLst>
                </p:cNvPr>
                <p:cNvSpPr/>
                <p:nvPr/>
              </p:nvSpPr>
              <p:spPr>
                <a:xfrm>
                  <a:off x="1088668" y="2556158"/>
                  <a:ext cx="104775" cy="333375"/>
                </a:xfrm>
                <a:custGeom>
                  <a:avLst/>
                  <a:gdLst>
                    <a:gd name="csX0" fmla="*/ 0 w 104775"/>
                    <a:gd name="csY0" fmla="*/ 0 h 333375"/>
                    <a:gd name="csX1" fmla="*/ 104775 w 104775"/>
                    <a:gd name="csY1" fmla="*/ 0 h 333375"/>
                    <a:gd name="csX2" fmla="*/ 104775 w 104775"/>
                    <a:gd name="csY2" fmla="*/ 333375 h 333375"/>
                    <a:gd name="csX3" fmla="*/ 0 w 104775"/>
                    <a:gd name="csY3" fmla="*/ 333375 h 333375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</a:cxnLst>
                  <a:rect l="l" t="t" r="r" b="b"/>
                  <a:pathLst>
                    <a:path w="104775" h="333375">
                      <a:moveTo>
                        <a:pt x="0" y="0"/>
                      </a:moveTo>
                      <a:lnTo>
                        <a:pt x="104775" y="0"/>
                      </a:lnTo>
                      <a:lnTo>
                        <a:pt x="104775" y="333375"/>
                      </a:lnTo>
                      <a:lnTo>
                        <a:pt x="0" y="333375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en-US" noProof="0" dirty="0"/>
                </a:p>
              </p:txBody>
            </p:sp>
          </p:grpSp>
          <p:pic>
            <p:nvPicPr>
              <p:cNvPr id="36" name="Graphic 35" descr="Checkmark with solid fill">
                <a:extLst>
                  <a:ext uri="{FF2B5EF4-FFF2-40B4-BE49-F238E27FC236}">
                    <a16:creationId xmlns:a16="http://schemas.microsoft.com/office/drawing/2014/main" id="{B512759A-2B0D-9137-016A-37C76176CE4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p:blipFill>
            <p:spPr>
              <a:xfrm>
                <a:off x="862754" y="2395629"/>
                <a:ext cx="160528" cy="160528"/>
              </a:xfrm>
              <a:prstGeom prst="rect">
                <a:avLst/>
              </a:prstGeom>
            </p:spPr>
          </p:pic>
        </p:grpSp>
      </p:grpSp>
      <p:grpSp>
        <p:nvGrpSpPr>
          <p:cNvPr id="54" name="Group 53">
            <a:extLst>
              <a:ext uri="{FF2B5EF4-FFF2-40B4-BE49-F238E27FC236}">
                <a16:creationId xmlns:a16="http://schemas.microsoft.com/office/drawing/2014/main" id="{654808AB-4CFB-4B30-4AEB-21D36871E047}"/>
              </a:ext>
            </a:extLst>
          </p:cNvPr>
          <p:cNvGrpSpPr/>
          <p:nvPr/>
        </p:nvGrpSpPr>
        <p:grpSpPr>
          <a:xfrm>
            <a:off x="6601124" y="3388819"/>
            <a:ext cx="828000" cy="828000"/>
            <a:chOff x="6182918" y="3238574"/>
            <a:chExt cx="828000" cy="828000"/>
          </a:xfrm>
        </p:grpSpPr>
        <p:sp>
          <p:nvSpPr>
            <p:cNvPr id="41" name="Flowchart: Connector 40">
              <a:extLst>
                <a:ext uri="{FF2B5EF4-FFF2-40B4-BE49-F238E27FC236}">
                  <a16:creationId xmlns:a16="http://schemas.microsoft.com/office/drawing/2014/main" id="{35A246AB-AE42-3A2B-CB95-E8BF1C9241C3}"/>
                </a:ext>
              </a:extLst>
            </p:cNvPr>
            <p:cNvSpPr/>
            <p:nvPr/>
          </p:nvSpPr>
          <p:spPr>
            <a:xfrm>
              <a:off x="6182918" y="3238574"/>
              <a:ext cx="828000" cy="828000"/>
            </a:xfrm>
            <a:prstGeom prst="flowChartConnector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>
                <a:ln>
                  <a:solidFill>
                    <a:schemeClr val="tx2"/>
                  </a:solidFill>
                </a:ln>
              </a:endParaRPr>
            </a:p>
          </p:txBody>
        </p:sp>
        <p:pic>
          <p:nvPicPr>
            <p:cNvPr id="42" name="Graphic 41" descr="Daily calendar with solid fill">
              <a:extLst>
                <a:ext uri="{FF2B5EF4-FFF2-40B4-BE49-F238E27FC236}">
                  <a16:creationId xmlns:a16="http://schemas.microsoft.com/office/drawing/2014/main" id="{E3799ECC-11D7-61EC-2454-F59FEEDE61ED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p:blipFill>
          <p:spPr>
            <a:xfrm>
              <a:off x="6279133" y="3334789"/>
              <a:ext cx="635570" cy="635570"/>
            </a:xfrm>
            <a:prstGeom prst="rect">
              <a:avLst/>
            </a:prstGeom>
          </p:spPr>
        </p:pic>
      </p:grpSp>
      <p:grpSp>
        <p:nvGrpSpPr>
          <p:cNvPr id="55" name="Group 54">
            <a:extLst>
              <a:ext uri="{FF2B5EF4-FFF2-40B4-BE49-F238E27FC236}">
                <a16:creationId xmlns:a16="http://schemas.microsoft.com/office/drawing/2014/main" id="{9511AC54-28BB-E085-881A-CB75521B5E92}"/>
              </a:ext>
            </a:extLst>
          </p:cNvPr>
          <p:cNvGrpSpPr/>
          <p:nvPr/>
        </p:nvGrpSpPr>
        <p:grpSpPr>
          <a:xfrm>
            <a:off x="6601124" y="2390362"/>
            <a:ext cx="828000" cy="828000"/>
            <a:chOff x="6182918" y="2265185"/>
            <a:chExt cx="828000" cy="828000"/>
          </a:xfrm>
        </p:grpSpPr>
        <p:sp>
          <p:nvSpPr>
            <p:cNvPr id="40" name="Flowchart: Connector 39">
              <a:extLst>
                <a:ext uri="{FF2B5EF4-FFF2-40B4-BE49-F238E27FC236}">
                  <a16:creationId xmlns:a16="http://schemas.microsoft.com/office/drawing/2014/main" id="{DC94D40E-3FC7-D7E0-4B44-097AB67F9320}"/>
                </a:ext>
              </a:extLst>
            </p:cNvPr>
            <p:cNvSpPr/>
            <p:nvPr/>
          </p:nvSpPr>
          <p:spPr>
            <a:xfrm>
              <a:off x="6182918" y="2265185"/>
              <a:ext cx="828000" cy="828000"/>
            </a:xfrm>
            <a:prstGeom prst="flowChartConnector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  <p:grpSp>
          <p:nvGrpSpPr>
            <p:cNvPr id="43" name="Group 42">
              <a:extLst>
                <a:ext uri="{FF2B5EF4-FFF2-40B4-BE49-F238E27FC236}">
                  <a16:creationId xmlns:a16="http://schemas.microsoft.com/office/drawing/2014/main" id="{577BD559-95BB-A845-97F8-3E6E60620833}"/>
                </a:ext>
              </a:extLst>
            </p:cNvPr>
            <p:cNvGrpSpPr/>
            <p:nvPr/>
          </p:nvGrpSpPr>
          <p:grpSpPr>
            <a:xfrm>
              <a:off x="6285483" y="2290601"/>
              <a:ext cx="635570" cy="777169"/>
              <a:chOff x="655175" y="3325431"/>
              <a:chExt cx="635570" cy="777169"/>
            </a:xfrm>
          </p:grpSpPr>
          <p:pic>
            <p:nvPicPr>
              <p:cNvPr id="44" name="Graphic 43" descr="Chat with solid fill">
                <a:extLst>
                  <a:ext uri="{FF2B5EF4-FFF2-40B4-BE49-F238E27FC236}">
                    <a16:creationId xmlns:a16="http://schemas.microsoft.com/office/drawing/2014/main" id="{21DEB838-6D72-5C54-C7EF-BAB529C78CD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p:blipFill>
            <p:spPr>
              <a:xfrm>
                <a:off x="794421" y="3325431"/>
                <a:ext cx="357078" cy="357078"/>
              </a:xfrm>
              <a:prstGeom prst="rect">
                <a:avLst/>
              </a:prstGeom>
            </p:spPr>
          </p:pic>
          <p:pic>
            <p:nvPicPr>
              <p:cNvPr id="45" name="Graphic 44" descr="Boardroom with solid fill">
                <a:extLst>
                  <a:ext uri="{FF2B5EF4-FFF2-40B4-BE49-F238E27FC236}">
                    <a16:creationId xmlns:a16="http://schemas.microsoft.com/office/drawing/2014/main" id="{0791E539-10D9-68C9-E190-8C88B30139C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16"/>
                  </a:ext>
                </a:extLst>
              </a:blip>
              <a:stretch>
                <a:fillRect/>
              </a:stretch>
            </p:blipFill>
            <p:spPr>
              <a:xfrm>
                <a:off x="655175" y="3467030"/>
                <a:ext cx="635570" cy="635570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882962704"/>
      </p:ext>
    </p:extLst>
  </p:cSld>
  <p:clrMapOvr>
    <a:masterClrMapping/>
  </p:clrMapOvr>
</p:sld>
</file>

<file path=ppt/theme/theme1.xml><?xml version="1.0" encoding="utf-8"?>
<a:theme xmlns:a="http://schemas.openxmlformats.org/drawingml/2006/main" name="Neurotorium - PowerPoint-Skabelon - 2022-01-28">
  <a:themeElements>
    <a:clrScheme name="Neurotorium - Light Brown">
      <a:dk1>
        <a:srgbClr val="3F1A01"/>
      </a:dk1>
      <a:lt1>
        <a:srgbClr val="FFFFFF"/>
      </a:lt1>
      <a:dk2>
        <a:srgbClr val="1A1A17"/>
      </a:dk2>
      <a:lt2>
        <a:srgbClr val="F0F0F0"/>
      </a:lt2>
      <a:accent1>
        <a:srgbClr val="717171"/>
      </a:accent1>
      <a:accent2>
        <a:srgbClr val="B59E5F"/>
      </a:accent2>
      <a:accent3>
        <a:srgbClr val="99B3A8"/>
      </a:accent3>
      <a:accent4>
        <a:srgbClr val="B2A499"/>
      </a:accent4>
      <a:accent5>
        <a:srgbClr val="7B9CBB"/>
      </a:accent5>
      <a:accent6>
        <a:srgbClr val="DADADA"/>
      </a:accent6>
      <a:hlink>
        <a:srgbClr val="B59E5F"/>
      </a:hlink>
      <a:folHlink>
        <a:srgbClr val="DADADA"/>
      </a:folHlink>
    </a:clrScheme>
    <a:fontScheme name="Neurotorium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Neurotorium - PowerPoint-Skabelon - Med slideeksempler" id="{B125BEC1-C9EF-40C8-ADC3-5EA0EC0C5B61}" vid="{3E446576-775D-4049-A944-33D0490B24B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&#65279;<?xml version="1.0" encoding="utf-8"?><Relationships xmlns="http://schemas.openxmlformats.org/package/2006/relationships"><Relationship Type="http://schemas.openxmlformats.org/officeDocument/2006/relationships/customXmlProps" Target="/customXml/itemProps1.xml" Id="rId1" /></Relationships>
</file>

<file path=customXml/_rels/item2.xml.rels>&#65279;<?xml version="1.0" encoding="utf-8"?><Relationships xmlns="http://schemas.openxmlformats.org/package/2006/relationships"><Relationship Type="http://schemas.openxmlformats.org/officeDocument/2006/relationships/customXmlProps" Target="/customXml/itemProps2.xml" Id="rId1" /></Relationships>
</file>

<file path=customXml/_rels/item3.xml.rels>&#65279;<?xml version="1.0" encoding="utf-8"?><Relationships xmlns="http://schemas.openxmlformats.org/package/2006/relationships"><Relationship Type="http://schemas.openxmlformats.org/officeDocument/2006/relationships/customXmlProps" Target="/customXml/itemProps3.xml" Id="rId1" 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070a1678-d5f9-449f-87bd-9bff089b519d">
      <Terms xmlns="http://schemas.microsoft.com/office/infopath/2007/PartnerControls"/>
    </lcf76f155ced4ddcb4097134ff3c332f>
    <TaxCatchAll xmlns="79fc3bf6-b849-4d69-9168-f1484ee4dfd9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78ADE6B19A3CF47AA97E8D3AF31B8F7" ma:contentTypeVersion="12" ma:contentTypeDescription="Create a new document." ma:contentTypeScope="" ma:versionID="8f4e6b3fa11fe68844f3866adbf435d3">
  <xsd:schema xmlns:xsd="http://www.w3.org/2001/XMLSchema" xmlns:xs="http://www.w3.org/2001/XMLSchema" xmlns:p="http://schemas.microsoft.com/office/2006/metadata/properties" xmlns:ns2="070a1678-d5f9-449f-87bd-9bff089b519d" xmlns:ns3="79fc3bf6-b849-4d69-9168-f1484ee4dfd9" targetNamespace="http://schemas.microsoft.com/office/2006/metadata/properties" ma:root="true" ma:fieldsID="5ede800a66750b3563cc194a7a994f82" ns2:_="" ns3:_="">
    <xsd:import namespace="070a1678-d5f9-449f-87bd-9bff089b519d"/>
    <xsd:import namespace="79fc3bf6-b849-4d69-9168-f1484ee4dfd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BillingMetadata" minOccurs="0"/>
                <xsd:element ref="ns2:lcf76f155ced4ddcb4097134ff3c332f" minOccurs="0"/>
                <xsd:element ref="ns3:TaxCatchAll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70a1678-d5f9-449f-87bd-9bff089b519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MediaServiceBillingMetadata" ma:index="15" nillable="true" ma:displayName="MediaServiceBillingMetadata" ma:hidden="true" ma:internalName="MediaServiceBillingMetadata" ma:readOnly="true">
      <xsd:simpleType>
        <xsd:restriction base="dms:Note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f64e2304-3825-4e09-b7f4-b13e125511c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9fc3bf6-b849-4d69-9168-f1484ee4dfd9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5cc8eacb-edc5-4a72-bbf2-fd29c21942ba}" ma:internalName="TaxCatchAll" ma:showField="CatchAllData" ma:web="79fc3bf6-b849-4d69-9168-f1484ee4dfd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545C4A18-948C-4296-9A03-9D5D6C0A8C7A}">
  <ds:schemaRefs>
    <ds:schemaRef ds:uri="http://purl.org/dc/elements/1.1/"/>
    <ds:schemaRef ds:uri="http://purl.org/dc/terms/"/>
    <ds:schemaRef ds:uri="http://www.w3.org/XML/1998/namespace"/>
    <ds:schemaRef ds:uri="28627d7c-4416-4bc1-86cf-ca6c3a42a8f2"/>
    <ds:schemaRef ds:uri="http://purl.org/dc/dcmitype/"/>
    <ds:schemaRef ds:uri="08562aa6-c0ad-4fb9-8a82-15409d3a28b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schemas.microsoft.com/office/2006/metadata/properties"/>
    <ds:schemaRef ds:uri="070a1678-d5f9-449f-87bd-9bff089b519d"/>
    <ds:schemaRef ds:uri="79fc3bf6-b849-4d69-9168-f1484ee4dfd9"/>
  </ds:schemaRefs>
</ds:datastoreItem>
</file>

<file path=customXml/itemProps2.xml><?xml version="1.0" encoding="utf-8"?>
<ds:datastoreItem xmlns:ds="http://schemas.openxmlformats.org/officeDocument/2006/customXml" ds:itemID="{6B22072C-0E5E-4859-96F2-BC96D11AB44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70a1678-d5f9-449f-87bd-9bff089b519d"/>
    <ds:schemaRef ds:uri="79fc3bf6-b849-4d69-9168-f1484ee4dfd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77E0CD52-CC0C-448D-8744-D5FD0676EFAF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58</TotalTime>
  <Words>12227</Words>
  <Application>Microsoft Office PowerPoint</Application>
  <PresentationFormat>Widescreen</PresentationFormat>
  <Paragraphs>1192</Paragraphs>
  <Slides>42</Slides>
  <Notes>42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42</vt:i4>
      </vt:variant>
    </vt:vector>
  </HeadingPairs>
  <TitlesOfParts>
    <vt:vector size="48" baseType="lpstr">
      <vt:lpstr>Aptos</vt:lpstr>
      <vt:lpstr>Arial</vt:lpstr>
      <vt:lpstr>Arial Nova</vt:lpstr>
      <vt:lpstr>Calibri</vt:lpstr>
      <vt:lpstr>Times New Roman</vt:lpstr>
      <vt:lpstr>Neurotorium - PowerPoint-Skabelon - 2022-01-28</vt:lpstr>
      <vt:lpstr>PowerPoint Presentation</vt:lpstr>
      <vt:lpstr>Treatment goals in schizophrenia</vt:lpstr>
      <vt:lpstr>Different phases of schizophrenia have different treatment goals</vt:lpstr>
      <vt:lpstr>Acute treatment in schizophrenia</vt:lpstr>
      <vt:lpstr>Classification of antipsychotic drugs </vt:lpstr>
      <vt:lpstr>Criteria for antipsychotic drug choice </vt:lpstr>
      <vt:lpstr>Antipsychotic dosing in the acute phase </vt:lpstr>
      <vt:lpstr>Efficacy and side effects of major antipsychotic drugs (II) </vt:lpstr>
      <vt:lpstr>Efficacy and side effects of major antipsychotic drugs (I)</vt:lpstr>
      <vt:lpstr>A tool for the acute treatment of schizophrenia</vt:lpstr>
      <vt:lpstr>Non-response to the first antipsychotic prescribed in schizophrenia</vt:lpstr>
      <vt:lpstr>The first step is to rule out pseudo non-response</vt:lpstr>
      <vt:lpstr>Antipsychotic dose maintenance versus dose increase in non-response</vt:lpstr>
      <vt:lpstr>Continuing versus switching antipsychotic in non-response</vt:lpstr>
      <vt:lpstr>Treatment resistance in schizophrenia </vt:lpstr>
      <vt:lpstr>Defining treatment resistance in schizophrenia</vt:lpstr>
      <vt:lpstr>Clozapine for treatment-resistant schizophrenia</vt:lpstr>
      <vt:lpstr>Pharmacological augmentation strategies for persistent positive symptoms of schizophrenia</vt:lpstr>
      <vt:lpstr>Non-pharmacological treatment for psychosis and treatment-resistant schizophrenia</vt:lpstr>
      <vt:lpstr>Negative and cognitive symptoms in schizophrenia</vt:lpstr>
      <vt:lpstr>The distinction between primary and secondary negative symptoms </vt:lpstr>
      <vt:lpstr>Primary negative symptoms </vt:lpstr>
      <vt:lpstr>Treatment of cognitive deficits</vt:lpstr>
      <vt:lpstr>Maintenance treatment in schizophrenia</vt:lpstr>
      <vt:lpstr>The high efficacy of antipsychotic drugs for relapse prevention </vt:lpstr>
      <vt:lpstr>High relapse rates in clinical practice: contributing factors and underlying causes (I) </vt:lpstr>
      <vt:lpstr>High relapse rates in clinical practice: contributing factors and underlying causes (II)</vt:lpstr>
      <vt:lpstr>High rates of non-adherence and underlying causes</vt:lpstr>
      <vt:lpstr>The role of long-acting injectable antipsychotic drugs </vt:lpstr>
      <vt:lpstr>Breakthrough psychosis</vt:lpstr>
      <vt:lpstr>The role of psychotherapy for relapse prevention in schizophrenia (I) </vt:lpstr>
      <vt:lpstr>The role of psychotherapy for relapse prevention in schizophrenia (II)</vt:lpstr>
      <vt:lpstr>The debate around relapses and supersensitivity psychosis being ‘toxic’ for the brain (I) </vt:lpstr>
      <vt:lpstr>The debate around relapses and supersensitivity psychosis being ‘toxic’ for the brain (II) </vt:lpstr>
      <vt:lpstr>Dosing of antipsychotic drugs in relapse prevention </vt:lpstr>
      <vt:lpstr>Antipsychotic drugs should be given continuously rather than intermittently </vt:lpstr>
      <vt:lpstr>Psychotherapeutic and psychosocial interventions for schizophrenia </vt:lpstr>
      <vt:lpstr>A tool for the maintenance treatment of schizophrenia</vt:lpstr>
      <vt:lpstr>Relevance of side effect monitoring and minimization</vt:lpstr>
      <vt:lpstr>Novel and emerging treatments for schizophrenia</vt:lpstr>
      <vt:lpstr>Recent FDA approvals and pipeline treatments</vt:lpstr>
      <vt:lpstr>Summary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Jane Snowball</dc:creator>
  <cp:lastModifiedBy>Christina Polyzogopoulou</cp:lastModifiedBy>
  <cp:revision>60</cp:revision>
  <dcterms:created xsi:type="dcterms:W3CDTF">2026-03-10T15:54:44Z</dcterms:created>
  <dcterms:modified xsi:type="dcterms:W3CDTF">2026-08-04T07:08:51Z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0x010100378ADE6B19A3CF47AA97E8D3AF31B8F7</vt:lpwstr>
  </property>
  <property fmtid="{D5CDD505-2E9C-101B-9397-08002B2CF9AE}" pid="3" name="MediaServiceImageTags">
    <vt:lpwstr/>
  </property>
</Properties>
</file>