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03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D51C83-BFFA-4A68-903E-B5B872F3D946}" v="2" dt="2026-08-05T08:13:53.1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81" d="100"/>
          <a:sy n="81" d="100"/>
        </p:scale>
        <p:origin x="28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8-05T08:13:53.155" v="67"/>
      <pc:docMkLst>
        <pc:docMk/>
      </pc:docMkLst>
      <pc:sldChg chg="addSp delSp modSp mod modNotes">
        <pc:chgData name="Lucy Helas" userId="ddfafa0a-b6b5-4bdd-b86f-ac994cb89b8b" providerId="ADAL" clId="{24817C30-EE8C-4751-BCB8-6AC7A077870C}" dt="2026-08-05T08:13:53.155" v="67"/>
        <pc:sldMkLst>
          <pc:docMk/>
          <pc:sldMk cId="1834408805" sldId="1039"/>
        </pc:sldMkLst>
        <pc:spChg chg="del">
          <ac:chgData name="Lucy Helas" userId="ddfafa0a-b6b5-4bdd-b86f-ac994cb89b8b" providerId="ADAL" clId="{24817C30-EE8C-4751-BCB8-6AC7A077870C}" dt="2026-08-05T08:12:24.872" v="58" actId="478"/>
          <ac:spMkLst>
            <pc:docMk/>
            <pc:sldMk cId="1834408805" sldId="1039"/>
            <ac:spMk id="9" creationId="{7E5D579B-B2AB-A3E6-19BA-C1BF41BA0AAD}"/>
          </ac:spMkLst>
        </pc:spChg>
        <pc:spChg chg="add mod">
          <ac:chgData name="Lucy Helas" userId="ddfafa0a-b6b5-4bdd-b86f-ac994cb89b8b" providerId="ADAL" clId="{24817C30-EE8C-4751-BCB8-6AC7A077870C}" dt="2026-08-05T08:12:31.181" v="60" actId="1076"/>
          <ac:spMkLst>
            <pc:docMk/>
            <pc:sldMk cId="1834408805" sldId="1039"/>
            <ac:spMk id="10" creationId="{8FDB5385-D1E4-DEC4-B319-931ECE86A934}"/>
          </ac:spMkLst>
        </pc:spChg>
        <pc:spChg chg="mod">
          <ac:chgData name="Lucy Helas" userId="ddfafa0a-b6b5-4bdd-b86f-ac994cb89b8b" providerId="ADAL" clId="{24817C30-EE8C-4751-BCB8-6AC7A077870C}" dt="2026-08-05T08:13:02.930" v="63" actId="20577"/>
          <ac:spMkLst>
            <pc:docMk/>
            <pc:sldMk cId="1834408805" sldId="1039"/>
            <ac:spMk id="31" creationId="{CC662DDD-7E38-EF2D-6173-697F51BAF225}"/>
          </ac:spMkLst>
        </pc:spChg>
        <pc:spChg chg="mod">
          <ac:chgData name="Lucy Helas" userId="ddfafa0a-b6b5-4bdd-b86f-ac994cb89b8b" providerId="ADAL" clId="{24817C30-EE8C-4751-BCB8-6AC7A077870C}" dt="2026-08-05T08:13:06.443" v="64" actId="14100"/>
          <ac:spMkLst>
            <pc:docMk/>
            <pc:sldMk cId="1834408805" sldId="1039"/>
            <ac:spMk id="35" creationId="{15EE91DA-508E-B887-C26E-786783E001B4}"/>
          </ac:spMkLst>
        </pc:spChg>
        <pc:spChg chg="mod">
          <ac:chgData name="Lucy Helas" userId="ddfafa0a-b6b5-4bdd-b86f-ac994cb89b8b" providerId="ADAL" clId="{24817C30-EE8C-4751-BCB8-6AC7A077870C}" dt="2026-08-05T08:12:26.200" v="59"/>
          <ac:spMkLst>
            <pc:docMk/>
            <pc:sldMk cId="1834408805" sldId="1039"/>
            <ac:spMk id="38" creationId="{88A9A507-0E13-EDC1-A1AB-35406624F1C8}"/>
          </ac:spMkLst>
        </pc:spChg>
        <pc:spChg chg="mod">
          <ac:chgData name="Lucy Helas" userId="ddfafa0a-b6b5-4bdd-b86f-ac994cb89b8b" providerId="ADAL" clId="{24817C30-EE8C-4751-BCB8-6AC7A077870C}" dt="2026-08-05T08:12:26.200" v="59"/>
          <ac:spMkLst>
            <pc:docMk/>
            <pc:sldMk cId="1834408805" sldId="1039"/>
            <ac:spMk id="40" creationId="{FEB5145D-11EC-1B57-B081-28B928917C2C}"/>
          </ac:spMkLst>
        </pc:spChg>
        <pc:spChg chg="mod">
          <ac:chgData name="Lucy Helas" userId="ddfafa0a-b6b5-4bdd-b86f-ac994cb89b8b" providerId="ADAL" clId="{24817C30-EE8C-4751-BCB8-6AC7A077870C}" dt="2026-08-05T08:12:26.200" v="59"/>
          <ac:spMkLst>
            <pc:docMk/>
            <pc:sldMk cId="1834408805" sldId="1039"/>
            <ac:spMk id="41" creationId="{3B1924D9-54AE-DC9B-8D2D-838327160429}"/>
          </ac:spMkLst>
        </pc:spChg>
        <pc:spChg chg="mod">
          <ac:chgData name="Lucy Helas" userId="ddfafa0a-b6b5-4bdd-b86f-ac994cb89b8b" providerId="ADAL" clId="{24817C30-EE8C-4751-BCB8-6AC7A077870C}" dt="2026-08-05T08:12:26.200" v="59"/>
          <ac:spMkLst>
            <pc:docMk/>
            <pc:sldMk cId="1834408805" sldId="1039"/>
            <ac:spMk id="42" creationId="{F72F77F6-680D-D994-5266-CEC6B5F346F3}"/>
          </ac:spMkLst>
        </pc:spChg>
        <pc:spChg chg="mod">
          <ac:chgData name="Lucy Helas" userId="ddfafa0a-b6b5-4bdd-b86f-ac994cb89b8b" providerId="ADAL" clId="{24817C30-EE8C-4751-BCB8-6AC7A077870C}" dt="2026-08-05T08:12:26.200" v="59"/>
          <ac:spMkLst>
            <pc:docMk/>
            <pc:sldMk cId="1834408805" sldId="1039"/>
            <ac:spMk id="45" creationId="{7A6C21A7-7214-B0C4-879A-F5F281BBCBC6}"/>
          </ac:spMkLst>
        </pc:spChg>
        <pc:spChg chg="mod">
          <ac:chgData name="Lucy Helas" userId="ddfafa0a-b6b5-4bdd-b86f-ac994cb89b8b" providerId="ADAL" clId="{24817C30-EE8C-4751-BCB8-6AC7A077870C}" dt="2026-08-05T08:12:26.200" v="59"/>
          <ac:spMkLst>
            <pc:docMk/>
            <pc:sldMk cId="1834408805" sldId="1039"/>
            <ac:spMk id="46" creationId="{3651781F-EA7F-64C3-A15D-234F03DB607D}"/>
          </ac:spMkLst>
        </pc:spChg>
        <pc:spChg chg="mod">
          <ac:chgData name="Lucy Helas" userId="ddfafa0a-b6b5-4bdd-b86f-ac994cb89b8b" providerId="ADAL" clId="{24817C30-EE8C-4751-BCB8-6AC7A077870C}" dt="2026-08-05T08:12:26.200" v="59"/>
          <ac:spMkLst>
            <pc:docMk/>
            <pc:sldMk cId="1834408805" sldId="1039"/>
            <ac:spMk id="48" creationId="{3DDA1880-643C-21C2-2660-E084B2574581}"/>
          </ac:spMkLst>
        </pc:spChg>
        <pc:spChg chg="mod">
          <ac:chgData name="Lucy Helas" userId="ddfafa0a-b6b5-4bdd-b86f-ac994cb89b8b" providerId="ADAL" clId="{24817C30-EE8C-4751-BCB8-6AC7A077870C}" dt="2026-08-05T08:13:53.155" v="67"/>
          <ac:spMkLst>
            <pc:docMk/>
            <pc:sldMk cId="1834408805" sldId="1039"/>
            <ac:spMk id="54" creationId="{A1FADD3A-B4F3-44BB-DA31-43B85F249742}"/>
          </ac:spMkLst>
        </pc:spChg>
        <pc:spChg chg="mod">
          <ac:chgData name="Lucy Helas" userId="ddfafa0a-b6b5-4bdd-b86f-ac994cb89b8b" providerId="ADAL" clId="{24817C30-EE8C-4751-BCB8-6AC7A077870C}" dt="2026-08-05T08:13:53.155" v="67"/>
          <ac:spMkLst>
            <pc:docMk/>
            <pc:sldMk cId="1834408805" sldId="1039"/>
            <ac:spMk id="57" creationId="{D2F73D14-DD6B-DAE1-8B64-6E3FB879F804}"/>
          </ac:spMkLst>
        </pc:spChg>
        <pc:spChg chg="mod">
          <ac:chgData name="Lucy Helas" userId="ddfafa0a-b6b5-4bdd-b86f-ac994cb89b8b" providerId="ADAL" clId="{24817C30-EE8C-4751-BCB8-6AC7A077870C}" dt="2026-08-05T08:13:53.155" v="67"/>
          <ac:spMkLst>
            <pc:docMk/>
            <pc:sldMk cId="1834408805" sldId="1039"/>
            <ac:spMk id="59" creationId="{3DA3C1A4-0A5B-56AB-0C1F-E892D1978FBC}"/>
          </ac:spMkLst>
        </pc:spChg>
        <pc:spChg chg="mod">
          <ac:chgData name="Lucy Helas" userId="ddfafa0a-b6b5-4bdd-b86f-ac994cb89b8b" providerId="ADAL" clId="{24817C30-EE8C-4751-BCB8-6AC7A077870C}" dt="2026-08-05T08:13:53.155" v="67"/>
          <ac:spMkLst>
            <pc:docMk/>
            <pc:sldMk cId="1834408805" sldId="1039"/>
            <ac:spMk id="60" creationId="{B5FD6FDA-8A30-BA26-911F-29BF422026DD}"/>
          </ac:spMkLst>
        </pc:spChg>
        <pc:spChg chg="mod">
          <ac:chgData name="Lucy Helas" userId="ddfafa0a-b6b5-4bdd-b86f-ac994cb89b8b" providerId="ADAL" clId="{24817C30-EE8C-4751-BCB8-6AC7A077870C}" dt="2026-08-05T08:13:53.155" v="67"/>
          <ac:spMkLst>
            <pc:docMk/>
            <pc:sldMk cId="1834408805" sldId="1039"/>
            <ac:spMk id="61" creationId="{941688A6-9F38-8053-C5FF-117F4F36E155}"/>
          </ac:spMkLst>
        </pc:spChg>
        <pc:spChg chg="mod">
          <ac:chgData name="Lucy Helas" userId="ddfafa0a-b6b5-4bdd-b86f-ac994cb89b8b" providerId="ADAL" clId="{24817C30-EE8C-4751-BCB8-6AC7A077870C}" dt="2026-08-05T08:13:53.155" v="67"/>
          <ac:spMkLst>
            <pc:docMk/>
            <pc:sldMk cId="1834408805" sldId="1039"/>
            <ac:spMk id="62" creationId="{2F10A0E2-9A71-1CFF-02A6-31353813FF21}"/>
          </ac:spMkLst>
        </pc:spChg>
        <pc:spChg chg="mod">
          <ac:chgData name="Lucy Helas" userId="ddfafa0a-b6b5-4bdd-b86f-ac994cb89b8b" providerId="ADAL" clId="{24817C30-EE8C-4751-BCB8-6AC7A077870C}" dt="2026-08-05T08:13:53.155" v="67"/>
          <ac:spMkLst>
            <pc:docMk/>
            <pc:sldMk cId="1834408805" sldId="1039"/>
            <ac:spMk id="63" creationId="{038D17C2-6097-A14F-AE2A-E2E33830414E}"/>
          </ac:spMkLst>
        </pc:spChg>
        <pc:spChg chg="mod">
          <ac:chgData name="Lucy Helas" userId="ddfafa0a-b6b5-4bdd-b86f-ac994cb89b8b" providerId="ADAL" clId="{24817C30-EE8C-4751-BCB8-6AC7A077870C}" dt="2026-08-05T08:13:53.155" v="67"/>
          <ac:spMkLst>
            <pc:docMk/>
            <pc:sldMk cId="1834408805" sldId="1039"/>
            <ac:spMk id="66" creationId="{146E6427-7F98-D16D-B544-B903B4D3C515}"/>
          </ac:spMkLst>
        </pc:spChg>
        <pc:spChg chg="mod">
          <ac:chgData name="Lucy Helas" userId="ddfafa0a-b6b5-4bdd-b86f-ac994cb89b8b" providerId="ADAL" clId="{24817C30-EE8C-4751-BCB8-6AC7A077870C}" dt="2026-08-05T08:13:53.155" v="67"/>
          <ac:spMkLst>
            <pc:docMk/>
            <pc:sldMk cId="1834408805" sldId="1039"/>
            <ac:spMk id="67" creationId="{EED42F32-DEAB-1EA8-1FFE-8AB432803432}"/>
          </ac:spMkLst>
        </pc:spChg>
        <pc:spChg chg="mod">
          <ac:chgData name="Lucy Helas" userId="ddfafa0a-b6b5-4bdd-b86f-ac994cb89b8b" providerId="ADAL" clId="{24817C30-EE8C-4751-BCB8-6AC7A077870C}" dt="2026-08-05T08:13:53.155" v="67"/>
          <ac:spMkLst>
            <pc:docMk/>
            <pc:sldMk cId="1834408805" sldId="1039"/>
            <ac:spMk id="69" creationId="{CC7EA758-7541-90A6-D901-0673FB50CC72}"/>
          </ac:spMkLst>
        </pc:spChg>
        <pc:grpChg chg="del">
          <ac:chgData name="Lucy Helas" userId="ddfafa0a-b6b5-4bdd-b86f-ac994cb89b8b" providerId="ADAL" clId="{24817C30-EE8C-4751-BCB8-6AC7A077870C}" dt="2026-08-05T08:12:24.872" v="58" actId="478"/>
          <ac:grpSpMkLst>
            <pc:docMk/>
            <pc:sldMk cId="1834408805" sldId="1039"/>
            <ac:grpSpMk id="3" creationId="{29DEEE5B-D0CA-1EBB-EE85-C9697B5B93A9}"/>
          </ac:grpSpMkLst>
        </pc:grpChg>
        <pc:grpChg chg="del">
          <ac:chgData name="Lucy Helas" userId="ddfafa0a-b6b5-4bdd-b86f-ac994cb89b8b" providerId="ADAL" clId="{24817C30-EE8C-4751-BCB8-6AC7A077870C}" dt="2026-08-05T08:12:24.872" v="58" actId="478"/>
          <ac:grpSpMkLst>
            <pc:docMk/>
            <pc:sldMk cId="1834408805" sldId="1039"/>
            <ac:grpSpMk id="16" creationId="{AD4F0D31-24FE-8748-1EF3-CB4E56A9A929}"/>
          </ac:grpSpMkLst>
        </pc:grpChg>
        <pc:grpChg chg="del">
          <ac:chgData name="Lucy Helas" userId="ddfafa0a-b6b5-4bdd-b86f-ac994cb89b8b" providerId="ADAL" clId="{24817C30-EE8C-4751-BCB8-6AC7A077870C}" dt="2026-08-05T08:12:24.872" v="58" actId="478"/>
          <ac:grpSpMkLst>
            <pc:docMk/>
            <pc:sldMk cId="1834408805" sldId="1039"/>
            <ac:grpSpMk id="20" creationId="{A246F182-D2CD-0876-2397-4D79FC9C3562}"/>
          </ac:grpSpMkLst>
        </pc:grpChg>
        <pc:grpChg chg="del">
          <ac:chgData name="Lucy Helas" userId="ddfafa0a-b6b5-4bdd-b86f-ac994cb89b8b" providerId="ADAL" clId="{24817C30-EE8C-4751-BCB8-6AC7A077870C}" dt="2026-08-05T08:13:52.027" v="66" actId="478"/>
          <ac:grpSpMkLst>
            <pc:docMk/>
            <pc:sldMk cId="1834408805" sldId="1039"/>
            <ac:grpSpMk id="29" creationId="{8C8B3671-91D3-5C41-02E6-CE1460F8F216}"/>
          </ac:grpSpMkLst>
        </pc:grpChg>
        <pc:grpChg chg="del mod">
          <ac:chgData name="Lucy Helas" userId="ddfafa0a-b6b5-4bdd-b86f-ac994cb89b8b" providerId="ADAL" clId="{24817C30-EE8C-4751-BCB8-6AC7A077870C}" dt="2026-08-05T08:13:52.027" v="66" actId="478"/>
          <ac:grpSpMkLst>
            <pc:docMk/>
            <pc:sldMk cId="1834408805" sldId="1039"/>
            <ac:grpSpMk id="37" creationId="{48C9D7B4-9C39-4AE4-0227-C5CE89E6DBCB}"/>
          </ac:grpSpMkLst>
        </pc:grpChg>
        <pc:grpChg chg="del mod">
          <ac:chgData name="Lucy Helas" userId="ddfafa0a-b6b5-4bdd-b86f-ac994cb89b8b" providerId="ADAL" clId="{24817C30-EE8C-4751-BCB8-6AC7A077870C}" dt="2026-08-05T08:13:52.027" v="66" actId="478"/>
          <ac:grpSpMkLst>
            <pc:docMk/>
            <pc:sldMk cId="1834408805" sldId="1039"/>
            <ac:grpSpMk id="44" creationId="{3300B0EB-C321-E693-CC32-61004F78F8F0}"/>
          </ac:grpSpMkLst>
        </pc:grpChg>
        <pc:graphicFrameChg chg="del">
          <ac:chgData name="Lucy Helas" userId="ddfafa0a-b6b5-4bdd-b86f-ac994cb89b8b" providerId="ADAL" clId="{24817C30-EE8C-4751-BCB8-6AC7A077870C}" dt="2026-08-05T08:12:24.872" v="58" actId="478"/>
          <ac:graphicFrameMkLst>
            <pc:docMk/>
            <pc:sldMk cId="1834408805" sldId="1039"/>
            <ac:graphicFrameMk id="19" creationId="{18137D76-D6D6-9F09-1A9F-503F3BF10B8B}"/>
          </ac:graphicFrameMkLst>
        </pc:graphicFrameChg>
        <pc:graphicFrameChg chg="del">
          <ac:chgData name="Lucy Helas" userId="ddfafa0a-b6b5-4bdd-b86f-ac994cb89b8b" providerId="ADAL" clId="{24817C30-EE8C-4751-BCB8-6AC7A077870C}" dt="2026-08-05T08:13:52.027" v="66" actId="478"/>
          <ac:graphicFrameMkLst>
            <pc:docMk/>
            <pc:sldMk cId="1834408805" sldId="1039"/>
            <ac:graphicFrameMk id="28" creationId="{0C9C80C9-3D7F-4C99-5FEB-509759C7BB21}"/>
          </ac:graphicFrameMkLst>
        </pc:graphicFrameChg>
      </pc:sldChg>
      <pc:sldChg chg="modSp mod modNotes">
        <pc:chgData name="Lucy Helas" userId="ddfafa0a-b6b5-4bdd-b86f-ac994cb89b8b" providerId="ADAL" clId="{24817C30-EE8C-4751-BCB8-6AC7A077870C}" dt="2026-08-04T10:06:59.668" v="57" actId="20577"/>
        <pc:sldMkLst>
          <pc:docMk/>
          <pc:sldMk cId="2485266739" sldId="2134960006"/>
        </pc:sldMkLst>
        <pc:spChg chg="mod">
          <ac:chgData name="Lucy Helas" userId="ddfafa0a-b6b5-4bdd-b86f-ac994cb89b8b" providerId="ADAL" clId="{24817C30-EE8C-4751-BCB8-6AC7A077870C}" dt="2026-08-04T10:06:59.668" v="57" actId="20577"/>
          <ac:spMkLst>
            <pc:docMk/>
            <pc:sldMk cId="2485266739" sldId="2134960006"/>
            <ac:spMk id="4" creationId="{58F18BBF-3495-3BFA-4428-9E947F56CF7D}"/>
          </ac:spMkLst>
        </pc:spChg>
      </pc:sldChg>
      <pc:sldChg chg="modSp mod modNotes">
        <pc:chgData name="Lucy Helas" userId="ddfafa0a-b6b5-4bdd-b86f-ac994cb89b8b" providerId="ADAL" clId="{24817C30-EE8C-4751-BCB8-6AC7A077870C}" dt="2026-08-04T10:06:56.036" v="56" actId="20577"/>
        <pc:sldMkLst>
          <pc:docMk/>
          <pc:sldMk cId="114012060" sldId="2134960014"/>
        </pc:sldMkLst>
        <pc:spChg chg="mod">
          <ac:chgData name="Lucy Helas" userId="ddfafa0a-b6b5-4bdd-b86f-ac994cb89b8b" providerId="ADAL" clId="{24817C30-EE8C-4751-BCB8-6AC7A077870C}" dt="2026-08-04T10:06:56.036" v="56" actId="20577"/>
          <ac:spMkLst>
            <pc:docMk/>
            <pc:sldMk cId="114012060" sldId="2134960014"/>
            <ac:spMk id="4" creationId="{88A6CD0E-83E2-07B6-BB6D-63A7EA3974B9}"/>
          </ac:spMkLst>
        </pc:spChg>
      </pc:sldChg>
    </pc:docChg>
  </pc:docChgLst>
  <pc:docChgLst>
    <pc:chgData name="Christina Polyzogopoulou" userId="bf4242d8-33b8-44c3-ab73-3487ff2396fe" providerId="ADAL" clId="{761ACE0C-989C-4B70-8642-393A064836FE}"/>
    <pc:docChg chg="custSel delSld modSld">
      <pc:chgData name="Christina Polyzogopoulou" userId="bf4242d8-33b8-44c3-ab73-3487ff2396fe" providerId="ADAL" clId="{761ACE0C-989C-4B70-8642-393A064836FE}" dt="2026-08-05T12:21:20.076" v="2" actId="478"/>
      <pc:docMkLst>
        <pc:docMk/>
      </pc:docMkLst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714090399" sldId="364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4105557724" sldId="366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4233905278" sldId="367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3163985683" sldId="369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2469550932" sldId="370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2665730550" sldId="371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3511132712" sldId="373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3374537775" sldId="376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3046394552" sldId="378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923039033" sldId="385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3001787505" sldId="389"/>
        </pc:sldMkLst>
      </pc:sldChg>
      <pc:sldChg chg="del">
        <pc:chgData name="Christina Polyzogopoulou" userId="bf4242d8-33b8-44c3-ab73-3487ff2396fe" providerId="ADAL" clId="{761ACE0C-989C-4B70-8642-393A064836FE}" dt="2026-08-05T12:17:41.552" v="1" actId="47"/>
        <pc:sldMkLst>
          <pc:docMk/>
          <pc:sldMk cId="1404614074" sldId="390"/>
        </pc:sldMkLst>
      </pc:sldChg>
      <pc:sldChg chg="del">
        <pc:chgData name="Christina Polyzogopoulou" userId="bf4242d8-33b8-44c3-ab73-3487ff2396fe" providerId="ADAL" clId="{761ACE0C-989C-4B70-8642-393A064836FE}" dt="2026-08-05T12:17:41.552" v="1" actId="47"/>
        <pc:sldMkLst>
          <pc:docMk/>
          <pc:sldMk cId="1087820594" sldId="406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2735965529" sldId="1021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977197280" sldId="1022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1553248959" sldId="1024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1649630319" sldId="1025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4079399333" sldId="1027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1651510758" sldId="1028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982734306" sldId="1029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3453980654" sldId="1030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2209141862" sldId="1032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1560821322" sldId="1033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4013638703" sldId="1034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1977724148" sldId="1035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3302880264" sldId="1036"/>
        </pc:sldMkLst>
      </pc:sldChg>
      <pc:sldChg chg="delSp mod">
        <pc:chgData name="Christina Polyzogopoulou" userId="bf4242d8-33b8-44c3-ab73-3487ff2396fe" providerId="ADAL" clId="{761ACE0C-989C-4B70-8642-393A064836FE}" dt="2026-08-05T12:21:20.076" v="2" actId="478"/>
        <pc:sldMkLst>
          <pc:docMk/>
          <pc:sldMk cId="1834408805" sldId="1039"/>
        </pc:sldMkLst>
        <pc:spChg chg="del">
          <ac:chgData name="Christina Polyzogopoulou" userId="bf4242d8-33b8-44c3-ab73-3487ff2396fe" providerId="ADAL" clId="{761ACE0C-989C-4B70-8642-393A064836FE}" dt="2026-08-05T12:21:20.076" v="2" actId="478"/>
          <ac:spMkLst>
            <pc:docMk/>
            <pc:sldMk cId="1834408805" sldId="1039"/>
            <ac:spMk id="2" creationId="{4F8411A5-434F-8BAB-ACB9-5A15FC3C20B3}"/>
          </ac:spMkLst>
        </pc:spChg>
      </pc:sldChg>
      <pc:sldChg chg="del">
        <pc:chgData name="Christina Polyzogopoulou" userId="bf4242d8-33b8-44c3-ab73-3487ff2396fe" providerId="ADAL" clId="{761ACE0C-989C-4B70-8642-393A064836FE}" dt="2026-08-05T12:17:41.552" v="1" actId="47"/>
        <pc:sldMkLst>
          <pc:docMk/>
          <pc:sldMk cId="2656447725" sldId="1040"/>
        </pc:sldMkLst>
      </pc:sldChg>
      <pc:sldChg chg="del">
        <pc:chgData name="Christina Polyzogopoulou" userId="bf4242d8-33b8-44c3-ab73-3487ff2396fe" providerId="ADAL" clId="{761ACE0C-989C-4B70-8642-393A064836FE}" dt="2026-08-05T12:17:41.552" v="1" actId="47"/>
        <pc:sldMkLst>
          <pc:docMk/>
          <pc:sldMk cId="3853924217" sldId="1042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2398605316" sldId="1043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3576353281" sldId="1045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714366001" sldId="1046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882962704" sldId="1048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3798573541" sldId="1052"/>
        </pc:sldMkLst>
      </pc:sldChg>
      <pc:sldChg chg="del">
        <pc:chgData name="Christina Polyzogopoulou" userId="bf4242d8-33b8-44c3-ab73-3487ff2396fe" providerId="ADAL" clId="{761ACE0C-989C-4B70-8642-393A064836FE}" dt="2026-08-05T12:17:41.552" v="1" actId="47"/>
        <pc:sldMkLst>
          <pc:docMk/>
          <pc:sldMk cId="1076497866" sldId="1055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2485266739" sldId="2134960006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3986485751" sldId="2134960007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1472235156" sldId="2134960008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1517298824" sldId="2134960009"/>
        </pc:sldMkLst>
      </pc:sldChg>
      <pc:sldChg chg="del">
        <pc:chgData name="Christina Polyzogopoulou" userId="bf4242d8-33b8-44c3-ab73-3487ff2396fe" providerId="ADAL" clId="{761ACE0C-989C-4B70-8642-393A064836FE}" dt="2026-08-05T12:17:41.552" v="1" actId="47"/>
        <pc:sldMkLst>
          <pc:docMk/>
          <pc:sldMk cId="2129392113" sldId="2134960012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11737746" sldId="2134960013"/>
        </pc:sldMkLst>
      </pc:sldChg>
      <pc:sldChg chg="del">
        <pc:chgData name="Christina Polyzogopoulou" userId="bf4242d8-33b8-44c3-ab73-3487ff2396fe" providerId="ADAL" clId="{761ACE0C-989C-4B70-8642-393A064836FE}" dt="2026-08-05T12:17:37.627" v="0" actId="47"/>
        <pc:sldMkLst>
          <pc:docMk/>
          <pc:sldMk cId="114012060" sldId="213496001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750023274154241E-2"/>
          <c:y val="7.9508139509059592E-2"/>
          <c:w val="0.96130479151197878"/>
          <c:h val="0.79504887512651057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Outcome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8"/>
            <c:spPr>
              <a:solidFill>
                <a:srgbClr val="99B3A8">
                  <a:lumMod val="50000"/>
                </a:srgbClr>
              </a:solidFill>
              <a:ln>
                <a:noFill/>
              </a:ln>
            </c:spPr>
          </c:marke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1A76-4A71-A1DD-4FA7D012E193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1A76-4A71-A1DD-4FA7D012E193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1A76-4A71-A1DD-4FA7D012E193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1A76-4A71-A1DD-4FA7D012E193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1A76-4A71-A1DD-4FA7D012E193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1A76-4A71-A1DD-4FA7D012E193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1A76-4A71-A1DD-4FA7D012E193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7-1A76-4A71-A1DD-4FA7D012E193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08-1A76-4A71-A1DD-4FA7D012E193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9-1A76-4A71-A1DD-4FA7D012E193}"/>
              </c:ext>
            </c:extLst>
          </c:dPt>
          <c:dPt>
            <c:idx val="10"/>
            <c:bubble3D val="0"/>
            <c:extLst>
              <c:ext xmlns:c16="http://schemas.microsoft.com/office/drawing/2014/chart" uri="{C3380CC4-5D6E-409C-BE32-E72D297353CC}">
                <c16:uniqueId val="{0000000A-1A76-4A71-A1DD-4FA7D012E193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B-1A76-4A71-A1DD-4FA7D012E193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C-1A76-4A71-A1DD-4FA7D012E193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0D-1A76-4A71-A1DD-4FA7D012E193}"/>
              </c:ext>
            </c:extLst>
          </c:dPt>
          <c:dPt>
            <c:idx val="14"/>
            <c:bubble3D val="0"/>
            <c:extLst>
              <c:ext xmlns:c16="http://schemas.microsoft.com/office/drawing/2014/chart" uri="{C3380CC4-5D6E-409C-BE32-E72D297353CC}">
                <c16:uniqueId val="{0000000E-1A76-4A71-A1DD-4FA7D012E193}"/>
              </c:ext>
            </c:extLst>
          </c:dPt>
          <c:dPt>
            <c:idx val="15"/>
            <c:bubble3D val="0"/>
            <c:extLst>
              <c:ext xmlns:c16="http://schemas.microsoft.com/office/drawing/2014/chart" uri="{C3380CC4-5D6E-409C-BE32-E72D297353CC}">
                <c16:uniqueId val="{0000000F-1A76-4A71-A1DD-4FA7D012E193}"/>
              </c:ext>
            </c:extLst>
          </c:dPt>
          <c:dPt>
            <c:idx val="16"/>
            <c:bubble3D val="0"/>
            <c:extLst>
              <c:ext xmlns:c16="http://schemas.microsoft.com/office/drawing/2014/chart" uri="{C3380CC4-5D6E-409C-BE32-E72D297353CC}">
                <c16:uniqueId val="{00000010-1A76-4A71-A1DD-4FA7D012E193}"/>
              </c:ext>
            </c:extLst>
          </c:dPt>
          <c:dPt>
            <c:idx val="18"/>
            <c:bubble3D val="0"/>
            <c:extLst>
              <c:ext xmlns:c16="http://schemas.microsoft.com/office/drawing/2014/chart" uri="{C3380CC4-5D6E-409C-BE32-E72D297353CC}">
                <c16:uniqueId val="{00000011-1A76-4A71-A1DD-4FA7D012E193}"/>
              </c:ext>
            </c:extLst>
          </c:dPt>
          <c:dPt>
            <c:idx val="20"/>
            <c:bubble3D val="0"/>
            <c:extLst>
              <c:ext xmlns:c16="http://schemas.microsoft.com/office/drawing/2014/chart" uri="{C3380CC4-5D6E-409C-BE32-E72D297353CC}">
                <c16:uniqueId val="{00000012-1A76-4A71-A1DD-4FA7D012E193}"/>
              </c:ext>
            </c:extLst>
          </c:dPt>
          <c:dLbls>
            <c:delete val="1"/>
          </c:dLbls>
          <c:errBars>
            <c:errDir val="x"/>
            <c:errBarType val="both"/>
            <c:errValType val="cust"/>
            <c:noEndCap val="0"/>
            <c:plus>
              <c:numRef>
                <c:f>Sheet1!$G$3:$G$68</c:f>
                <c:numCache>
                  <c:formatCode>General</c:formatCode>
                  <c:ptCount val="66"/>
                  <c:pt idx="0">
                    <c:v>1.1300000000000001</c:v>
                  </c:pt>
                  <c:pt idx="1">
                    <c:v>1.4499999999999997</c:v>
                  </c:pt>
                  <c:pt idx="2">
                    <c:v>1.08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  <c:pt idx="9">
                    <c:v>0</c:v>
                  </c:pt>
                  <c:pt idx="10">
                    <c:v>0</c:v>
                  </c:pt>
                </c:numCache>
              </c:numRef>
            </c:plus>
            <c:minus>
              <c:numRef>
                <c:f>Sheet1!$C$3:$C$68</c:f>
                <c:numCache>
                  <c:formatCode>General</c:formatCode>
                  <c:ptCount val="66"/>
                  <c:pt idx="0">
                    <c:v>0.48</c:v>
                  </c:pt>
                  <c:pt idx="1">
                    <c:v>0.91000000000000014</c:v>
                  </c:pt>
                  <c:pt idx="2">
                    <c:v>0.76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  <c:pt idx="9">
                    <c:v>0</c:v>
                  </c:pt>
                  <c:pt idx="10">
                    <c:v>0</c:v>
                  </c:pt>
                </c:numCache>
              </c:numRef>
            </c:minus>
            <c:spPr>
              <a:ln w="19050">
                <a:solidFill>
                  <a:srgbClr val="1A1A17"/>
                </a:solidFill>
              </a:ln>
            </c:spPr>
          </c:errBars>
          <c:xVal>
            <c:numRef>
              <c:f>Sheet1!$E$3:$E$30</c:f>
              <c:numCache>
                <c:formatCode>0.00</c:formatCode>
                <c:ptCount val="28"/>
                <c:pt idx="0">
                  <c:v>1.68</c:v>
                </c:pt>
                <c:pt idx="1">
                  <c:v>2.41</c:v>
                </c:pt>
                <c:pt idx="2">
                  <c:v>2.46</c:v>
                </c:pt>
              </c:numCache>
            </c:numRef>
          </c:xVal>
          <c:yVal>
            <c:numRef>
              <c:f>Sheet1!$B$3:$B$30</c:f>
              <c:numCache>
                <c:formatCode>General</c:formatCode>
                <c:ptCount val="28"/>
                <c:pt idx="0">
                  <c:v>0.5</c:v>
                </c:pt>
                <c:pt idx="1">
                  <c:v>1.5</c:v>
                </c:pt>
                <c:pt idx="2">
                  <c:v>2.5</c:v>
                </c:pt>
                <c:pt idx="3">
                  <c:v>9.5</c:v>
                </c:pt>
                <c:pt idx="4">
                  <c:v>8.5</c:v>
                </c:pt>
                <c:pt idx="5">
                  <c:v>6.5</c:v>
                </c:pt>
                <c:pt idx="6">
                  <c:v>5.5</c:v>
                </c:pt>
                <c:pt idx="7">
                  <c:v>4.5</c:v>
                </c:pt>
                <c:pt idx="8">
                  <c:v>2.5</c:v>
                </c:pt>
                <c:pt idx="9">
                  <c:v>1.5</c:v>
                </c:pt>
                <c:pt idx="10">
                  <c:v>0.5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3-1A76-4A71-A1DD-4FA7D012E19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489368576"/>
        <c:axId val="489367792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Sheet1!$A$32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19050">
                    <a:noFill/>
                  </a:ln>
                </c:spPr>
                <c:marker>
                  <c:symbol val="square"/>
                  <c:size val="4"/>
                  <c:spPr>
                    <a:solidFill>
                      <a:schemeClr val="accent2"/>
                    </a:solidFill>
                  </c:spPr>
                </c:marker>
                <c:dLbls>
                  <c:delete val="1"/>
                </c:dLbls>
                <c:errBars>
                  <c:errDir val="x"/>
                  <c:errBarType val="both"/>
                  <c:errValType val="cust"/>
                  <c:noEndCap val="0"/>
                  <c:plus>
                    <c:numRef>
                      <c:extLst>
                        <c:ext uri="{02D57815-91ED-43cb-92C2-25804820EDAC}">
                          <c15:formulaRef>
                            <c15:sqref>Sheet1!$G$33:$G$48</c15:sqref>
                          </c15:formulaRef>
                        </c:ext>
                      </c:extLst>
                      <c:numCache>
                        <c:formatCode>General</c:formatCode>
                        <c:ptCount val="16"/>
                      </c:numCache>
                    </c:numRef>
                  </c:plus>
                  <c:minus>
                    <c:numRef>
                      <c:extLst>
                        <c:ext uri="{02D57815-91ED-43cb-92C2-25804820EDAC}">
                          <c15:formulaRef>
                            <c15:sqref>Sheet1!$C$33:$C$48</c15:sqref>
                          </c15:formulaRef>
                        </c:ext>
                      </c:extLst>
                      <c:numCache>
                        <c:formatCode>General</c:formatCode>
                        <c:ptCount val="16"/>
                      </c:numCache>
                    </c:numRef>
                  </c:minus>
                  <c:spPr>
                    <a:ln w="9525">
                      <a:solidFill>
                        <a:schemeClr val="accent2"/>
                      </a:solidFill>
                    </a:ln>
                  </c:spPr>
                </c:errBars>
                <c:xVal>
                  <c:numRef>
                    <c:extLst>
                      <c:ext uri="{02D57815-91ED-43cb-92C2-25804820EDAC}">
                        <c15:formulaRef>
                          <c15:sqref>Sheet1!$E$33:$E$48</c15:sqref>
                        </c15:formulaRef>
                      </c:ext>
                    </c:extLst>
                    <c:numCache>
                      <c:formatCode>General</c:formatCode>
                      <c:ptCount val="16"/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Sheet1!$B$33:$B$48</c15:sqref>
                        </c15:formulaRef>
                      </c:ext>
                    </c:extLst>
                    <c:numCache>
                      <c:formatCode>General</c:formatCode>
                      <c:ptCount val="16"/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14-1A76-4A71-A1DD-4FA7D012E193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Sheet1!$A$50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19050">
                    <a:noFill/>
                  </a:ln>
                </c:spPr>
                <c:marker>
                  <c:symbol val="triangle"/>
                  <c:size val="4"/>
                </c:marker>
                <c:dLbls>
                  <c:delete val="1"/>
                </c:dLbls>
                <c:errBars>
                  <c:errDir val="x"/>
                  <c:errBarType val="both"/>
                  <c:errValType val="cust"/>
                  <c:noEndCap val="0"/>
                  <c:plus>
                    <c:numRef>
                      <c:extLst xmlns:c15="http://schemas.microsoft.com/office/drawing/2012/chart">
                        <c:ext xmlns:c15="http://schemas.microsoft.com/office/drawing/2012/chart" uri="{02D57815-91ED-43cb-92C2-25804820EDAC}">
                          <c15:formulaRef>
                            <c15:sqref>Sheet1!$G$50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</c:numCache>
                    </c:numRef>
                  </c:plus>
                  <c:minus>
                    <c:numRef>
                      <c:extLst xmlns:c15="http://schemas.microsoft.com/office/drawing/2012/chart">
                        <c:ext xmlns:c15="http://schemas.microsoft.com/office/drawing/2012/chart" uri="{02D57815-91ED-43cb-92C2-25804820EDAC}">
                          <c15:formulaRef>
                            <c15:sqref>Sheet1!$C$50</c15:sqref>
                          </c15:formulaRef>
                        </c:ext>
                      </c:extLst>
                      <c:numCache>
                        <c:formatCode>General</c:formatCode>
                        <c:ptCount val="1"/>
                      </c:numCache>
                    </c:numRef>
                  </c:minus>
                  <c:spPr>
                    <a:ln w="9525">
                      <a:solidFill>
                        <a:schemeClr val="accent3"/>
                      </a:solidFill>
                    </a:ln>
                  </c:spPr>
                </c:errBar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Sheet1!$E$50</c15:sqref>
                        </c15:formulaRef>
                      </c:ext>
                    </c:extLst>
                    <c:numCache>
                      <c:formatCode>0.00</c:formatCode>
                      <c:ptCount val="1"/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Sheet1!$B$50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1A76-4A71-A1DD-4FA7D012E193}"/>
                  </c:ext>
                </c:extLst>
              </c15:ser>
            </c15:filteredScatterSeries>
          </c:ext>
        </c:extLst>
      </c:scatterChart>
      <c:valAx>
        <c:axId val="489368576"/>
        <c:scaling>
          <c:logBase val="10"/>
          <c:orientation val="minMax"/>
          <c:max val="10"/>
          <c:min val="0.1"/>
        </c:scaling>
        <c:delete val="0"/>
        <c:axPos val="b"/>
        <c:numFmt formatCode="#,##0.00" sourceLinked="0"/>
        <c:majorTickMark val="out"/>
        <c:minorTickMark val="none"/>
        <c:tickLblPos val="nextTo"/>
        <c:spPr>
          <a:noFill/>
          <a:ln w="19050">
            <a:solidFill>
              <a:srgbClr val="1A1A17"/>
            </a:solidFill>
            <a:tailEnd type="none"/>
          </a:ln>
        </c:spPr>
        <c:txPr>
          <a:bodyPr anchor="t" anchorCtr="0"/>
          <a:lstStyle/>
          <a:p>
            <a:pPr>
              <a:defRPr sz="1400">
                <a:solidFill>
                  <a:schemeClr val="tx1"/>
                </a:solidFill>
              </a:defRPr>
            </a:pPr>
            <a:endParaRPr lang="en-US"/>
          </a:p>
        </c:txPr>
        <c:crossAx val="489367792"/>
        <c:crosses val="autoZero"/>
        <c:crossBetween val="midCat"/>
      </c:valAx>
      <c:valAx>
        <c:axId val="489367792"/>
        <c:scaling>
          <c:orientation val="minMax"/>
          <c:max val="3"/>
        </c:scaling>
        <c:delete val="0"/>
        <c:axPos val="l"/>
        <c:majorGridlines>
          <c:spPr>
            <a:ln w="9525"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noFill/>
          <a:ln w="19050">
            <a:solidFill>
              <a:srgbClr val="1A1A17"/>
            </a:solidFill>
            <a:prstDash val="dash"/>
          </a:ln>
        </c:spPr>
        <c:crossAx val="489368576"/>
        <c:crossesAt val="1"/>
        <c:crossBetween val="midCat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effectLst/>
  </c:spPr>
  <c:txPr>
    <a:bodyPr/>
    <a:lstStyle/>
    <a:p>
      <a:pPr>
        <a:defRPr sz="900">
          <a:solidFill>
            <a:schemeClr val="tx2"/>
          </a:solidFill>
        </a:defRPr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4B173-7A56-3C19-3218-9BC97C9F6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4D6B95-7AF3-EE02-218A-822E471846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D3ED39-5668-9CEF-7DBF-CAB625220A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Sampson S, Mansour M, Maayan N, et al. Intermittent drug techniques for schizophrenia. </a:t>
            </a:r>
            <a:r>
              <a:rPr lang="nb-NO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Cochrane Database Syst Rev 2013; 2013: CD006196.</a:t>
            </a: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nl-NL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Hert M, Sermon J, Geerts P,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al. The Use of continuous treatment versus placebo or intermittent treatment strategies in stabilized patients with schizophrenia: A systematic review and meta-analysis of randomized controlled trials with first- and second-generation antipsychotics. CNS Drugs 2015; 29: 637–658.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07E410-D9DD-483D-7433-F05A6AB2E5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727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04101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61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562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597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246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829294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612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7918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718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221301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413601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792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221491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044394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713862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6610180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3127296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029725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8593675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361347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876651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90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6620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9141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7514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5012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285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810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 dirty="0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 dirty="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 dirty="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 dirty="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 dirty="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 dirty="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 dirty="0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 dirty="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 dirty="0">
                <a:solidFill>
                  <a:srgbClr val="3F1A01"/>
                </a:solidFill>
                <a:latin typeface="+mn-lt"/>
              </a:rPr>
            </a:br>
            <a:r>
              <a:rPr lang="en-GB" sz="1000" dirty="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 dirty="0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 dirty="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 dirty="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 dirty="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 dirty="0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 dirty="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 dirty="0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 dirty="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 dirty="0">
                <a:solidFill>
                  <a:srgbClr val="3F1A01"/>
                </a:solidFill>
                <a:latin typeface="+mn-lt"/>
              </a:rPr>
            </a:br>
            <a:r>
              <a:rPr lang="en-GB" sz="1000" dirty="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 dirty="0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 dirty="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 dirty="0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 dirty="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 dirty="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 dirty="0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 dirty="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 dirty="0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dirty="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dirty="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 dirty="0">
                <a:solidFill>
                  <a:srgbClr val="3F1A01"/>
                </a:solidFill>
              </a:rPr>
              <a:t>Among the building blocks you find, </a:t>
            </a:r>
            <a:r>
              <a:rPr lang="en-GB" sz="1000" dirty="0" err="1">
                <a:solidFill>
                  <a:srgbClr val="3F1A01"/>
                </a:solidFill>
              </a:rPr>
              <a:t>colorguides</a:t>
            </a:r>
            <a:r>
              <a:rPr lang="en-GB" sz="1000" dirty="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dirty="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 dirty="0">
                <a:solidFill>
                  <a:srgbClr val="3F1A01"/>
                </a:solidFill>
              </a:rPr>
              <a:t>Delete these slides after use. </a:t>
            </a:r>
            <a:r>
              <a:rPr lang="en-GB" sz="1000" b="1" dirty="0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 dirty="0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 dirty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 dirty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 dirty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9535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140691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9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62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2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96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355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38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49F45-CC18-9B95-8927-EDDDC3997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18F6B1-731B-08B0-6088-674C35F2C13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0040C2-6CF9-E6C1-230A-7C187B9DA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241410" cy="332399"/>
          </a:xfrm>
        </p:spPr>
        <p:txBody>
          <a:bodyPr anchor="t"/>
          <a:lstStyle/>
          <a:p>
            <a:r>
              <a:rPr lang="en-US" sz="2000" noProof="0" dirty="0"/>
              <a:t>Antipsychotic drugs should be given continuously rather than intermittently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84C9214-D97D-CA0C-13DC-FCED97835294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8" y="1416785"/>
            <a:ext cx="5544000" cy="4415215"/>
          </a:xfrm>
        </p:spPr>
        <p:txBody>
          <a:bodyPr tIns="108000"/>
          <a:lstStyle/>
          <a:p>
            <a:r>
              <a:rPr lang="en-US" noProof="0" dirty="0"/>
              <a:t>A pooled analysis of 12 randomized studies (n=1,327) showed a </a:t>
            </a:r>
            <a:r>
              <a:rPr lang="en-US" b="1" noProof="0" dirty="0"/>
              <a:t>greater risk of relapse with intermittent therapy than with maintenance therapy</a:t>
            </a:r>
            <a:r>
              <a:rPr lang="en-US" noProof="0" dirty="0"/>
              <a:t> over the short-, medium-, and long-term</a:t>
            </a:r>
            <a:r>
              <a:rPr lang="en-US" baseline="30000" noProof="0" dirty="0"/>
              <a:t>1,a</a:t>
            </a:r>
            <a:r>
              <a:rPr lang="en-US" noProof="0" dirty="0"/>
              <a:t>  </a:t>
            </a:r>
          </a:p>
          <a:p>
            <a:r>
              <a:rPr lang="en-US" noProof="0" dirty="0"/>
              <a:t>Continuous maintenance therapy is recommended as the gold standard treatment for people with schizophrenia</a:t>
            </a:r>
            <a:r>
              <a:rPr lang="en-US" baseline="30000" noProof="0" dirty="0"/>
              <a:t>2</a:t>
            </a:r>
            <a:r>
              <a:rPr lang="en-US" noProof="0" dirty="0"/>
              <a:t> </a:t>
            </a:r>
          </a:p>
          <a:p>
            <a:endParaRPr lang="en-US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E7124A-42B0-75A7-5FAD-DF37555A4C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baseline="30000" noProof="0" dirty="0" err="1"/>
              <a:t>a</a:t>
            </a:r>
            <a:r>
              <a:rPr lang="en-US" noProof="0" dirty="0" err="1"/>
              <a:t>Duration</a:t>
            </a:r>
            <a:r>
              <a:rPr lang="en-US" noProof="0" dirty="0"/>
              <a:t> was defined as: short term (≤12 weeks), medium term (13 to 25 weeks), and long term (≥26 weeks); </a:t>
            </a:r>
            <a:r>
              <a:rPr lang="en-US" baseline="30000" noProof="0" dirty="0" err="1"/>
              <a:t>b</a:t>
            </a:r>
            <a:r>
              <a:rPr lang="en-US" noProof="0" dirty="0" err="1">
                <a:solidFill>
                  <a:schemeClr val="tx1"/>
                </a:solidFill>
              </a:rPr>
              <a:t>S</a:t>
            </a:r>
            <a:r>
              <a:rPr lang="en-US" noProof="0" dirty="0" err="1"/>
              <a:t>chizophreniform</a:t>
            </a:r>
            <a:r>
              <a:rPr lang="en-US" noProof="0" dirty="0"/>
              <a:t> and schizoaffective disorders diagnosed by any criteria</a:t>
            </a:r>
          </a:p>
          <a:p>
            <a:r>
              <a:rPr lang="en-US" noProof="0" dirty="0"/>
              <a:t>CI=confidence interval; RR=risk ratio</a:t>
            </a:r>
          </a:p>
          <a:p>
            <a:r>
              <a:rPr lang="en-US" noProof="0" dirty="0"/>
              <a:t>1. Sampson et al. Cochrane Database Syst Rev 2013;2013:CD006196; 2. De Hert et al. CNS Drugs 2015;29:637–658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FDB5385-D1E4-DEC4-B319-931ECE86A934}"/>
              </a:ext>
            </a:extLst>
          </p:cNvPr>
          <p:cNvSpPr/>
          <p:nvPr/>
        </p:nvSpPr>
        <p:spPr>
          <a:xfrm>
            <a:off x="6237159" y="1418848"/>
            <a:ext cx="5544000" cy="4415215"/>
          </a:xfrm>
          <a:prstGeom prst="roundRect">
            <a:avLst>
              <a:gd name="adj" fmla="val 4269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600"/>
              </a:spcBef>
            </a:pPr>
            <a:r>
              <a:rPr lang="en-US" b="1" noProof="0" dirty="0">
                <a:solidFill>
                  <a:schemeClr val="tx1"/>
                </a:solidFill>
              </a:rPr>
              <a:t>Risk of relapse with</a:t>
            </a:r>
          </a:p>
          <a:p>
            <a:pPr algn="ctr"/>
            <a:r>
              <a:rPr lang="en-US" b="1" noProof="0" dirty="0">
                <a:solidFill>
                  <a:schemeClr val="tx1"/>
                </a:solidFill>
              </a:rPr>
              <a:t>intermittent therapy versus continuous therapy </a:t>
            </a:r>
            <a:br>
              <a:rPr lang="en-US" b="1" noProof="0" dirty="0">
                <a:solidFill>
                  <a:schemeClr val="tx1"/>
                </a:solidFill>
              </a:rPr>
            </a:br>
            <a:r>
              <a:rPr lang="en-US" b="1" noProof="0" dirty="0">
                <a:solidFill>
                  <a:schemeClr val="tx1"/>
                </a:solidFill>
              </a:rPr>
              <a:t>in schizophrenia and other types of schizophrenia-like psychoses</a:t>
            </a:r>
            <a:r>
              <a:rPr lang="en-US" b="1" baseline="30000" noProof="0" dirty="0">
                <a:solidFill>
                  <a:schemeClr val="tx1"/>
                </a:solidFill>
              </a:rPr>
              <a:t>1,b</a:t>
            </a:r>
            <a:r>
              <a:rPr lang="en-US" b="1" noProof="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noProof="0" dirty="0">
              <a:solidFill>
                <a:schemeClr val="tx1"/>
              </a:solidFill>
            </a:endParaRPr>
          </a:p>
          <a:p>
            <a:pPr marL="180000" lvl="1" indent="0">
              <a:buNone/>
            </a:pPr>
            <a:endParaRPr lang="en-US" sz="1400" baseline="30000" noProof="0" dirty="0">
              <a:solidFill>
                <a:schemeClr val="tx1"/>
              </a:solidFill>
            </a:endParaRPr>
          </a:p>
        </p:txBody>
      </p:sp>
      <p:graphicFrame>
        <p:nvGraphicFramePr>
          <p:cNvPr id="51" name="Table 7">
            <a:extLst>
              <a:ext uri="{FF2B5EF4-FFF2-40B4-BE49-F238E27FC236}">
                <a16:creationId xmlns:a16="http://schemas.microsoft.com/office/drawing/2014/main" id="{4F6B2572-684B-32CB-F656-A8DFD59B5D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332344"/>
              </p:ext>
            </p:extLst>
          </p:nvPr>
        </p:nvGraphicFramePr>
        <p:xfrm>
          <a:off x="6323932" y="2733277"/>
          <a:ext cx="5294827" cy="176374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75483">
                  <a:extLst>
                    <a:ext uri="{9D8B030D-6E8A-4147-A177-3AD203B41FA5}">
                      <a16:colId xmlns:a16="http://schemas.microsoft.com/office/drawing/2014/main" val="4244673697"/>
                    </a:ext>
                  </a:extLst>
                </a:gridCol>
                <a:gridCol w="845032">
                  <a:extLst>
                    <a:ext uri="{9D8B030D-6E8A-4147-A177-3AD203B41FA5}">
                      <a16:colId xmlns:a16="http://schemas.microsoft.com/office/drawing/2014/main" val="1776713293"/>
                    </a:ext>
                  </a:extLst>
                </a:gridCol>
                <a:gridCol w="937217">
                  <a:extLst>
                    <a:ext uri="{9D8B030D-6E8A-4147-A177-3AD203B41FA5}">
                      <a16:colId xmlns:a16="http://schemas.microsoft.com/office/drawing/2014/main" val="3593328223"/>
                    </a:ext>
                  </a:extLst>
                </a:gridCol>
                <a:gridCol w="1551075">
                  <a:extLst>
                    <a:ext uri="{9D8B030D-6E8A-4147-A177-3AD203B41FA5}">
                      <a16:colId xmlns:a16="http://schemas.microsoft.com/office/drawing/2014/main" val="1253745058"/>
                    </a:ext>
                  </a:extLst>
                </a:gridCol>
                <a:gridCol w="986020">
                  <a:extLst>
                    <a:ext uri="{9D8B030D-6E8A-4147-A177-3AD203B41FA5}">
                      <a16:colId xmlns:a16="http://schemas.microsoft.com/office/drawing/2014/main" val="537036530"/>
                    </a:ext>
                  </a:extLst>
                </a:gridCol>
              </a:tblGrid>
              <a:tr h="246366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en-US" sz="1100" b="1" noProof="0" dirty="0">
                          <a:solidFill>
                            <a:schemeClr val="tx2"/>
                          </a:solidFill>
                        </a:rPr>
                        <a:t>Timeframe</a:t>
                      </a:r>
                    </a:p>
                  </a:txBody>
                  <a:tcPr marL="96000" marR="0" marT="24000" marB="24000" anchor="b"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100" b="1" noProof="0" dirty="0">
                          <a:solidFill>
                            <a:schemeClr val="tx2"/>
                          </a:solidFill>
                        </a:rPr>
                        <a:t>Number of participants,</a:t>
                      </a:r>
                    </a:p>
                    <a:p>
                      <a:pPr algn="ctr"/>
                      <a:r>
                        <a:rPr lang="en-US" sz="1100" b="1" noProof="0" dirty="0">
                          <a:solidFill>
                            <a:schemeClr val="tx2"/>
                          </a:solidFill>
                        </a:rPr>
                        <a:t>intermittent studies</a:t>
                      </a:r>
                    </a:p>
                  </a:txBody>
                  <a:tcPr marL="0" marR="0" marT="24000" marB="24000" anchor="b"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100" b="1" noProof="0" dirty="0">
                          <a:solidFill>
                            <a:schemeClr val="tx2"/>
                          </a:solidFill>
                        </a:rPr>
                        <a:t>Number of participants,</a:t>
                      </a:r>
                    </a:p>
                    <a:p>
                      <a:pPr algn="ctr"/>
                      <a:r>
                        <a:rPr lang="en-US" sz="1100" b="1" noProof="0" dirty="0">
                          <a:solidFill>
                            <a:schemeClr val="tx2"/>
                          </a:solidFill>
                        </a:rPr>
                        <a:t>maintenance</a:t>
                      </a:r>
                    </a:p>
                    <a:p>
                      <a:pPr algn="ctr"/>
                      <a:r>
                        <a:rPr lang="en-US" sz="1100" b="1" noProof="0" dirty="0">
                          <a:solidFill>
                            <a:schemeClr val="tx2"/>
                          </a:solidFill>
                        </a:rPr>
                        <a:t>studies</a:t>
                      </a:r>
                    </a:p>
                  </a:txBody>
                  <a:tcPr marL="0" marR="0" marT="24000" marB="24000" anchor="b"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b="1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b="1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/>
                </a:tc>
                <a:extLst>
                  <a:ext uri="{0D108BD9-81ED-4DB2-BD59-A6C34878D82A}">
                    <a16:rowId xmlns:a16="http://schemas.microsoft.com/office/drawing/2014/main" val="3403649311"/>
                  </a:ext>
                </a:extLst>
              </a:tr>
              <a:tr h="451303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96000" marR="0" marT="24000" marB="24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66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4000" marB="24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4000" marB="24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b="1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100" b="1" noProof="0" dirty="0">
                          <a:solidFill>
                            <a:schemeClr val="tx2"/>
                          </a:solidFill>
                        </a:rPr>
                        <a:t>RR (95% CI)</a:t>
                      </a:r>
                    </a:p>
                  </a:txBody>
                  <a:tcPr marL="0" marR="0" marT="24000" marB="24000"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7158815"/>
                  </a:ext>
                </a:extLst>
              </a:tr>
              <a:tr h="2463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Short term</a:t>
                      </a:r>
                    </a:p>
                  </a:txBody>
                  <a:tcPr marL="96000" marR="0" marT="24000" marB="24000" anchor="ctr"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201</a:t>
                      </a:r>
                    </a:p>
                  </a:txBody>
                  <a:tcPr marL="0" marR="0" marT="24000" marB="24000" anchor="ctr"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195</a:t>
                      </a:r>
                    </a:p>
                  </a:txBody>
                  <a:tcPr marL="0" marR="0" marT="24000" marB="24000" anchor="ctr"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1.68 (1.0, 2.81)</a:t>
                      </a:r>
                    </a:p>
                  </a:txBody>
                  <a:tcPr marL="0" marR="0" marT="24000" marB="24000"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25718086"/>
                  </a:ext>
                </a:extLst>
              </a:tr>
              <a:tr h="3060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Medium term</a:t>
                      </a:r>
                    </a:p>
                  </a:txBody>
                  <a:tcPr marL="96000" marR="0" marT="24000" marB="2400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502</a:t>
                      </a:r>
                    </a:p>
                  </a:txBody>
                  <a:tcPr marL="0" marR="0" marT="24000" marB="2400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272</a:t>
                      </a:r>
                    </a:p>
                  </a:txBody>
                  <a:tcPr marL="0" marR="0" marT="24000" marB="2400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2.41 (1.5, 3.86)</a:t>
                      </a:r>
                    </a:p>
                  </a:txBody>
                  <a:tcPr marL="0" marR="0" marT="24000" marB="24000"/>
                </a:tc>
                <a:extLst>
                  <a:ext uri="{0D108BD9-81ED-4DB2-BD59-A6C34878D82A}">
                    <a16:rowId xmlns:a16="http://schemas.microsoft.com/office/drawing/2014/main" val="2959353981"/>
                  </a:ext>
                </a:extLst>
              </a:tr>
              <a:tr h="2463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Long term </a:t>
                      </a:r>
                    </a:p>
                  </a:txBody>
                  <a:tcPr marL="96000" marR="0" marT="24000" marB="2400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215</a:t>
                      </a:r>
                    </a:p>
                  </a:txBody>
                  <a:tcPr marL="0" marR="0" marT="24000" marB="2400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221</a:t>
                      </a:r>
                    </a:p>
                  </a:txBody>
                  <a:tcPr marL="0" marR="0" marT="24000" marB="2400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en-US" sz="1100" noProof="0" dirty="0">
                          <a:solidFill>
                            <a:schemeClr val="tx2"/>
                          </a:solidFill>
                        </a:rPr>
                        <a:t>2.46 (1.7, 3.54)</a:t>
                      </a:r>
                    </a:p>
                  </a:txBody>
                  <a:tcPr marL="0" marR="0" marT="24000" marB="24000"/>
                </a:tc>
                <a:extLst>
                  <a:ext uri="{0D108BD9-81ED-4DB2-BD59-A6C34878D82A}">
                    <a16:rowId xmlns:a16="http://schemas.microsoft.com/office/drawing/2014/main" val="914695306"/>
                  </a:ext>
                </a:extLst>
              </a:tr>
              <a:tr h="2463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96000" marR="0" marT="24000" marB="2400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endParaRPr lang="en-US" sz="1100" noProof="0" dirty="0">
                        <a:solidFill>
                          <a:schemeClr val="tx2"/>
                        </a:solidFill>
                      </a:endParaRPr>
                    </a:p>
                  </a:txBody>
                  <a:tcPr marL="0" marR="0" marT="24000" marB="24000"/>
                </a:tc>
                <a:extLst>
                  <a:ext uri="{0D108BD9-81ED-4DB2-BD59-A6C34878D82A}">
                    <a16:rowId xmlns:a16="http://schemas.microsoft.com/office/drawing/2014/main" val="3375089506"/>
                  </a:ext>
                </a:extLst>
              </a:tr>
            </a:tbl>
          </a:graphicData>
        </a:graphic>
      </p:graphicFrame>
      <p:grpSp>
        <p:nvGrpSpPr>
          <p:cNvPr id="52" name="Group 51">
            <a:extLst>
              <a:ext uri="{FF2B5EF4-FFF2-40B4-BE49-F238E27FC236}">
                <a16:creationId xmlns:a16="http://schemas.microsoft.com/office/drawing/2014/main" id="{2118BB28-8304-3458-FF88-22B970040C51}"/>
              </a:ext>
            </a:extLst>
          </p:cNvPr>
          <p:cNvGrpSpPr/>
          <p:nvPr/>
        </p:nvGrpSpPr>
        <p:grpSpPr>
          <a:xfrm>
            <a:off x="8018701" y="3441507"/>
            <a:ext cx="3633551" cy="1733532"/>
            <a:chOff x="1996324" y="1907878"/>
            <a:chExt cx="6995703" cy="7041951"/>
          </a:xfrm>
        </p:grpSpPr>
        <p:graphicFrame>
          <p:nvGraphicFramePr>
            <p:cNvPr id="53" name="Chart 52">
              <a:extLst>
                <a:ext uri="{FF2B5EF4-FFF2-40B4-BE49-F238E27FC236}">
                  <a16:creationId xmlns:a16="http://schemas.microsoft.com/office/drawing/2014/main" id="{7035F17E-D8A4-1518-C26C-B5099E77835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07817691"/>
                </p:ext>
              </p:extLst>
            </p:nvPr>
          </p:nvGraphicFramePr>
          <p:xfrm>
            <a:off x="3327816" y="1907878"/>
            <a:ext cx="4049377" cy="473184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1FADD3A-B4F3-44BB-DA31-43B85F249742}"/>
                </a:ext>
              </a:extLst>
            </p:cNvPr>
            <p:cNvSpPr txBox="1"/>
            <p:nvPr/>
          </p:nvSpPr>
          <p:spPr>
            <a:xfrm>
              <a:off x="5382229" y="7054903"/>
              <a:ext cx="3609798" cy="1894926"/>
            </a:xfrm>
            <a:prstGeom prst="rect">
              <a:avLst/>
            </a:prstGeom>
          </p:spPr>
          <p:txBody>
            <a:bodyPr vert="horz" wrap="square" lIns="121920" tIns="60960" rIns="121920" bIns="60960" rtlCol="0" anchor="ctr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Favours </a:t>
              </a:r>
              <a:b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</a:b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maintenance therapy</a:t>
              </a: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6D14D7E8-F658-EC35-5093-31C6A9392492}"/>
                </a:ext>
              </a:extLst>
            </p:cNvPr>
            <p:cNvCxnSpPr>
              <a:cxnSpLocks/>
            </p:cNvCxnSpPr>
            <p:nvPr/>
          </p:nvCxnSpPr>
          <p:spPr>
            <a:xfrm>
              <a:off x="5382229" y="6860779"/>
              <a:ext cx="863999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333333"/>
              </a:solidFill>
              <a:prstDash val="solid"/>
              <a:tailEnd type="triangle"/>
            </a:ln>
            <a:effectLst/>
          </p:spPr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AE19E996-5BD0-E888-83AE-1D6BB2336E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2311" y="6867975"/>
              <a:ext cx="863999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333333"/>
              </a:solidFill>
              <a:prstDash val="solid"/>
              <a:tailEnd type="triangle"/>
            </a:ln>
            <a:effectLst/>
          </p:spPr>
        </p:cxn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2F73D14-DD6B-DAE1-8B64-6E3FB879F804}"/>
                </a:ext>
              </a:extLst>
            </p:cNvPr>
            <p:cNvSpPr txBox="1"/>
            <p:nvPr/>
          </p:nvSpPr>
          <p:spPr>
            <a:xfrm>
              <a:off x="1996324" y="7283804"/>
              <a:ext cx="3229986" cy="1498334"/>
            </a:xfrm>
            <a:prstGeom prst="rect">
              <a:avLst/>
            </a:prstGeom>
          </p:spPr>
          <p:txBody>
            <a:bodyPr vert="horz" wrap="square" lIns="121920" tIns="60960" rIns="121920" bIns="60960" rtlCol="0" anchor="ctr">
              <a:noAutofit/>
            </a:bodyPr>
            <a:lstStyle/>
            <a:p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charset="0"/>
                </a:rPr>
                <a:t>Favours intermittent therapy 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7CF126F-CF53-055F-785C-763EAE56BF34}"/>
              </a:ext>
            </a:extLst>
          </p:cNvPr>
          <p:cNvGrpSpPr/>
          <p:nvPr/>
        </p:nvGrpSpPr>
        <p:grpSpPr>
          <a:xfrm>
            <a:off x="9988095" y="5204651"/>
            <a:ext cx="468588" cy="468588"/>
            <a:chOff x="7064541" y="1727334"/>
            <a:chExt cx="468588" cy="468588"/>
          </a:xfrm>
          <a:solidFill>
            <a:schemeClr val="accent3">
              <a:lumMod val="50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DA3C1A4-0A5B-56AB-0C1F-E892D1978FBC}"/>
                </a:ext>
              </a:extLst>
            </p:cNvPr>
            <p:cNvSpPr/>
            <p:nvPr/>
          </p:nvSpPr>
          <p:spPr>
            <a:xfrm>
              <a:off x="7064541" y="1727334"/>
              <a:ext cx="468588" cy="468588"/>
            </a:xfrm>
            <a:custGeom>
              <a:avLst/>
              <a:gdLst>
                <a:gd name="csX0" fmla="*/ 41346 w 468588"/>
                <a:gd name="csY0" fmla="*/ 0 h 468588"/>
                <a:gd name="csX1" fmla="*/ 0 w 468588"/>
                <a:gd name="csY1" fmla="*/ 0 h 468588"/>
                <a:gd name="csX2" fmla="*/ 0 w 468588"/>
                <a:gd name="csY2" fmla="*/ 468588 h 468588"/>
                <a:gd name="csX3" fmla="*/ 468588 w 468588"/>
                <a:gd name="csY3" fmla="*/ 468588 h 468588"/>
                <a:gd name="csX4" fmla="*/ 468588 w 468588"/>
                <a:gd name="csY4" fmla="*/ 427242 h 468588"/>
                <a:gd name="csX5" fmla="*/ 41346 w 468588"/>
                <a:gd name="csY5" fmla="*/ 427242 h 46858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468588" h="468588">
                  <a:moveTo>
                    <a:pt x="41346" y="0"/>
                  </a:moveTo>
                  <a:lnTo>
                    <a:pt x="0" y="0"/>
                  </a:lnTo>
                  <a:lnTo>
                    <a:pt x="0" y="468588"/>
                  </a:lnTo>
                  <a:lnTo>
                    <a:pt x="468588" y="468588"/>
                  </a:lnTo>
                  <a:lnTo>
                    <a:pt x="468588" y="427242"/>
                  </a:lnTo>
                  <a:lnTo>
                    <a:pt x="41346" y="427242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5FD6FDA-8A30-BA26-911F-29BF422026DD}"/>
                </a:ext>
              </a:extLst>
            </p:cNvPr>
            <p:cNvSpPr/>
            <p:nvPr/>
          </p:nvSpPr>
          <p:spPr>
            <a:xfrm>
              <a:off x="7147233" y="1872045"/>
              <a:ext cx="75801" cy="241185"/>
            </a:xfrm>
            <a:custGeom>
              <a:avLst/>
              <a:gdLst>
                <a:gd name="csX0" fmla="*/ 0 w 75801"/>
                <a:gd name="csY0" fmla="*/ 0 h 241185"/>
                <a:gd name="csX1" fmla="*/ 75801 w 75801"/>
                <a:gd name="csY1" fmla="*/ 0 h 241185"/>
                <a:gd name="csX2" fmla="*/ 75801 w 75801"/>
                <a:gd name="csY2" fmla="*/ 241185 h 241185"/>
                <a:gd name="csX3" fmla="*/ 0 w 75801"/>
                <a:gd name="csY3" fmla="*/ 241185 h 2411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5801" h="241185">
                  <a:moveTo>
                    <a:pt x="0" y="0"/>
                  </a:moveTo>
                  <a:lnTo>
                    <a:pt x="75801" y="0"/>
                  </a:lnTo>
                  <a:lnTo>
                    <a:pt x="75801" y="241185"/>
                  </a:lnTo>
                  <a:lnTo>
                    <a:pt x="0" y="241185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41688A6-9F38-8053-C5FF-117F4F36E155}"/>
                </a:ext>
              </a:extLst>
            </p:cNvPr>
            <p:cNvSpPr/>
            <p:nvPr/>
          </p:nvSpPr>
          <p:spPr>
            <a:xfrm>
              <a:off x="7250598" y="1872044"/>
              <a:ext cx="75801" cy="241185"/>
            </a:xfrm>
            <a:custGeom>
              <a:avLst/>
              <a:gdLst>
                <a:gd name="csX0" fmla="*/ 0 w 75801"/>
                <a:gd name="csY0" fmla="*/ 0 h 385896"/>
                <a:gd name="csX1" fmla="*/ 75801 w 75801"/>
                <a:gd name="csY1" fmla="*/ 0 h 385896"/>
                <a:gd name="csX2" fmla="*/ 75801 w 75801"/>
                <a:gd name="csY2" fmla="*/ 385896 h 385896"/>
                <a:gd name="csX3" fmla="*/ 0 w 75801"/>
                <a:gd name="csY3" fmla="*/ 385896 h 3858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5801" h="385896">
                  <a:moveTo>
                    <a:pt x="0" y="0"/>
                  </a:moveTo>
                  <a:lnTo>
                    <a:pt x="75801" y="0"/>
                  </a:lnTo>
                  <a:lnTo>
                    <a:pt x="75801" y="385896"/>
                  </a:lnTo>
                  <a:lnTo>
                    <a:pt x="0" y="385896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F10A0E2-9A71-1CFF-02A6-31353813FF21}"/>
                </a:ext>
              </a:extLst>
            </p:cNvPr>
            <p:cNvSpPr/>
            <p:nvPr/>
          </p:nvSpPr>
          <p:spPr>
            <a:xfrm>
              <a:off x="7353963" y="1872045"/>
              <a:ext cx="75801" cy="241185"/>
            </a:xfrm>
            <a:custGeom>
              <a:avLst/>
              <a:gdLst>
                <a:gd name="csX0" fmla="*/ 0 w 75801"/>
                <a:gd name="csY0" fmla="*/ 0 h 241185"/>
                <a:gd name="csX1" fmla="*/ 75801 w 75801"/>
                <a:gd name="csY1" fmla="*/ 0 h 241185"/>
                <a:gd name="csX2" fmla="*/ 75801 w 75801"/>
                <a:gd name="csY2" fmla="*/ 241185 h 241185"/>
                <a:gd name="csX3" fmla="*/ 0 w 75801"/>
                <a:gd name="csY3" fmla="*/ 241185 h 2411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5801" h="241185">
                  <a:moveTo>
                    <a:pt x="0" y="0"/>
                  </a:moveTo>
                  <a:lnTo>
                    <a:pt x="75801" y="0"/>
                  </a:lnTo>
                  <a:lnTo>
                    <a:pt x="75801" y="241185"/>
                  </a:lnTo>
                  <a:lnTo>
                    <a:pt x="0" y="241185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38D17C2-6097-A14F-AE2A-E2E33830414E}"/>
                </a:ext>
              </a:extLst>
            </p:cNvPr>
            <p:cNvSpPr/>
            <p:nvPr/>
          </p:nvSpPr>
          <p:spPr>
            <a:xfrm>
              <a:off x="7457328" y="1872044"/>
              <a:ext cx="75801" cy="241186"/>
            </a:xfrm>
            <a:custGeom>
              <a:avLst/>
              <a:gdLst>
                <a:gd name="csX0" fmla="*/ 0 w 75801"/>
                <a:gd name="csY0" fmla="*/ 0 h 124038"/>
                <a:gd name="csX1" fmla="*/ 75801 w 75801"/>
                <a:gd name="csY1" fmla="*/ 0 h 124038"/>
                <a:gd name="csX2" fmla="*/ 75801 w 75801"/>
                <a:gd name="csY2" fmla="*/ 124038 h 124038"/>
                <a:gd name="csX3" fmla="*/ 0 w 75801"/>
                <a:gd name="csY3" fmla="*/ 124038 h 1240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5801" h="124038">
                  <a:moveTo>
                    <a:pt x="0" y="0"/>
                  </a:moveTo>
                  <a:lnTo>
                    <a:pt x="75801" y="0"/>
                  </a:lnTo>
                  <a:lnTo>
                    <a:pt x="75801" y="124038"/>
                  </a:lnTo>
                  <a:lnTo>
                    <a:pt x="0" y="124038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1979A621-0535-7461-6D69-7A9DAF982088}"/>
                </a:ext>
              </a:extLst>
            </p:cNvPr>
            <p:cNvCxnSpPr/>
            <p:nvPr/>
          </p:nvCxnSpPr>
          <p:spPr>
            <a:xfrm>
              <a:off x="7185133" y="1778924"/>
              <a:ext cx="347996" cy="0"/>
            </a:xfrm>
            <a:prstGeom prst="straightConnector1">
              <a:avLst/>
            </a:prstGeom>
            <a:grpFill/>
            <a:ln w="1905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6D77E62-896C-22A1-DECA-3969B4D39EBC}"/>
              </a:ext>
            </a:extLst>
          </p:cNvPr>
          <p:cNvGrpSpPr/>
          <p:nvPr/>
        </p:nvGrpSpPr>
        <p:grpSpPr>
          <a:xfrm>
            <a:off x="9123459" y="5204651"/>
            <a:ext cx="468588" cy="468588"/>
            <a:chOff x="10325650" y="1727334"/>
            <a:chExt cx="468588" cy="468588"/>
          </a:xfrm>
          <a:solidFill>
            <a:schemeClr val="accent3">
              <a:lumMod val="50000"/>
            </a:schemeClr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46E6427-7F98-D16D-B544-B903B4D3C515}"/>
                </a:ext>
              </a:extLst>
            </p:cNvPr>
            <p:cNvSpPr/>
            <p:nvPr/>
          </p:nvSpPr>
          <p:spPr>
            <a:xfrm>
              <a:off x="10325650" y="1727334"/>
              <a:ext cx="468588" cy="468588"/>
            </a:xfrm>
            <a:custGeom>
              <a:avLst/>
              <a:gdLst>
                <a:gd name="csX0" fmla="*/ 41346 w 468588"/>
                <a:gd name="csY0" fmla="*/ 0 h 468588"/>
                <a:gd name="csX1" fmla="*/ 0 w 468588"/>
                <a:gd name="csY1" fmla="*/ 0 h 468588"/>
                <a:gd name="csX2" fmla="*/ 0 w 468588"/>
                <a:gd name="csY2" fmla="*/ 468588 h 468588"/>
                <a:gd name="csX3" fmla="*/ 468588 w 468588"/>
                <a:gd name="csY3" fmla="*/ 468588 h 468588"/>
                <a:gd name="csX4" fmla="*/ 468588 w 468588"/>
                <a:gd name="csY4" fmla="*/ 427242 h 468588"/>
                <a:gd name="csX5" fmla="*/ 41346 w 468588"/>
                <a:gd name="csY5" fmla="*/ 427242 h 46858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468588" h="468588">
                  <a:moveTo>
                    <a:pt x="41346" y="0"/>
                  </a:moveTo>
                  <a:lnTo>
                    <a:pt x="0" y="0"/>
                  </a:lnTo>
                  <a:lnTo>
                    <a:pt x="0" y="468588"/>
                  </a:lnTo>
                  <a:lnTo>
                    <a:pt x="468588" y="468588"/>
                  </a:lnTo>
                  <a:lnTo>
                    <a:pt x="468588" y="427242"/>
                  </a:lnTo>
                  <a:lnTo>
                    <a:pt x="41346" y="427242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ED42F32-DEAB-1EA8-1FFE-8AB432803432}"/>
                </a:ext>
              </a:extLst>
            </p:cNvPr>
            <p:cNvSpPr/>
            <p:nvPr/>
          </p:nvSpPr>
          <p:spPr>
            <a:xfrm>
              <a:off x="10408342" y="1872045"/>
              <a:ext cx="75801" cy="241185"/>
            </a:xfrm>
            <a:custGeom>
              <a:avLst/>
              <a:gdLst>
                <a:gd name="csX0" fmla="*/ 0 w 75801"/>
                <a:gd name="csY0" fmla="*/ 0 h 241185"/>
                <a:gd name="csX1" fmla="*/ 75801 w 75801"/>
                <a:gd name="csY1" fmla="*/ 0 h 241185"/>
                <a:gd name="csX2" fmla="*/ 75801 w 75801"/>
                <a:gd name="csY2" fmla="*/ 241185 h 241185"/>
                <a:gd name="csX3" fmla="*/ 0 w 75801"/>
                <a:gd name="csY3" fmla="*/ 241185 h 2411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5801" h="241185">
                  <a:moveTo>
                    <a:pt x="0" y="0"/>
                  </a:moveTo>
                  <a:lnTo>
                    <a:pt x="75801" y="0"/>
                  </a:lnTo>
                  <a:lnTo>
                    <a:pt x="75801" y="241185"/>
                  </a:lnTo>
                  <a:lnTo>
                    <a:pt x="0" y="241185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6376972-8520-E49F-0CC7-A231B72E6AF1}"/>
                </a:ext>
              </a:extLst>
            </p:cNvPr>
            <p:cNvSpPr/>
            <p:nvPr/>
          </p:nvSpPr>
          <p:spPr>
            <a:xfrm>
              <a:off x="10615072" y="1872045"/>
              <a:ext cx="75801" cy="241185"/>
            </a:xfrm>
            <a:custGeom>
              <a:avLst/>
              <a:gdLst>
                <a:gd name="csX0" fmla="*/ 0 w 75801"/>
                <a:gd name="csY0" fmla="*/ 0 h 241185"/>
                <a:gd name="csX1" fmla="*/ 75801 w 75801"/>
                <a:gd name="csY1" fmla="*/ 0 h 241185"/>
                <a:gd name="csX2" fmla="*/ 75801 w 75801"/>
                <a:gd name="csY2" fmla="*/ 241185 h 241185"/>
                <a:gd name="csX3" fmla="*/ 0 w 75801"/>
                <a:gd name="csY3" fmla="*/ 241185 h 24118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5801" h="241185">
                  <a:moveTo>
                    <a:pt x="0" y="0"/>
                  </a:moveTo>
                  <a:lnTo>
                    <a:pt x="75801" y="0"/>
                  </a:lnTo>
                  <a:lnTo>
                    <a:pt x="75801" y="241185"/>
                  </a:lnTo>
                  <a:lnTo>
                    <a:pt x="0" y="241185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C7EA758-7541-90A6-D901-0673FB50CC72}"/>
                </a:ext>
              </a:extLst>
            </p:cNvPr>
            <p:cNvSpPr/>
            <p:nvPr/>
          </p:nvSpPr>
          <p:spPr>
            <a:xfrm>
              <a:off x="10718437" y="1989192"/>
              <a:ext cx="75801" cy="124038"/>
            </a:xfrm>
            <a:custGeom>
              <a:avLst/>
              <a:gdLst>
                <a:gd name="csX0" fmla="*/ 0 w 75801"/>
                <a:gd name="csY0" fmla="*/ 0 h 124038"/>
                <a:gd name="csX1" fmla="*/ 75801 w 75801"/>
                <a:gd name="csY1" fmla="*/ 0 h 124038"/>
                <a:gd name="csX2" fmla="*/ 75801 w 75801"/>
                <a:gd name="csY2" fmla="*/ 124038 h 124038"/>
                <a:gd name="csX3" fmla="*/ 0 w 75801"/>
                <a:gd name="csY3" fmla="*/ 124038 h 1240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75801" h="124038">
                  <a:moveTo>
                    <a:pt x="0" y="0"/>
                  </a:moveTo>
                  <a:lnTo>
                    <a:pt x="75801" y="0"/>
                  </a:lnTo>
                  <a:lnTo>
                    <a:pt x="75801" y="124038"/>
                  </a:lnTo>
                  <a:lnTo>
                    <a:pt x="0" y="124038"/>
                  </a:lnTo>
                  <a:close/>
                </a:path>
              </a:pathLst>
            </a:custGeom>
            <a:grpFill/>
            <a:ln w="6846" cap="flat">
              <a:noFill/>
              <a:prstDash val="solid"/>
              <a:miter/>
            </a:ln>
          </p:spPr>
          <p:txBody>
            <a:bodyPr/>
            <a:lstStyle/>
            <a:p>
              <a:endParaRPr lang="en-US" noProof="0" dirty="0"/>
            </a:p>
          </p:txBody>
        </p:sp>
        <p:pic>
          <p:nvPicPr>
            <p:cNvPr id="70" name="Graphic 69" descr="Close with solid fill">
              <a:extLst>
                <a:ext uri="{FF2B5EF4-FFF2-40B4-BE49-F238E27FC236}">
                  <a16:creationId xmlns:a16="http://schemas.microsoft.com/office/drawing/2014/main" id="{6DEECF3E-1F5E-3ED5-2141-5C444A0E70D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10484425" y="1996084"/>
              <a:ext cx="124038" cy="124038"/>
            </a:xfrm>
            <a:prstGeom prst="rect">
              <a:avLst/>
            </a:prstGeom>
          </p:spPr>
        </p:pic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EF4FB4C1-3AFA-9824-EBFB-19EE48D6453F}"/>
                </a:ext>
              </a:extLst>
            </p:cNvPr>
            <p:cNvCxnSpPr/>
            <p:nvPr/>
          </p:nvCxnSpPr>
          <p:spPr>
            <a:xfrm>
              <a:off x="10421274" y="1778924"/>
              <a:ext cx="347996" cy="0"/>
            </a:xfrm>
            <a:prstGeom prst="straightConnector1">
              <a:avLst/>
            </a:prstGeom>
            <a:grpFill/>
            <a:ln w="19050">
              <a:solidFill>
                <a:schemeClr val="tx2"/>
              </a:solidFill>
              <a:prstDash val="dash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34408805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SCZ Masterclass 2025">
    <a:dk1>
      <a:srgbClr val="333333"/>
    </a:dk1>
    <a:lt1>
      <a:srgbClr val="FFFFFF"/>
    </a:lt1>
    <a:dk2>
      <a:srgbClr val="333333"/>
    </a:dk2>
    <a:lt2>
      <a:srgbClr val="FFFFFF"/>
    </a:lt2>
    <a:accent1>
      <a:srgbClr val="FFB66D"/>
    </a:accent1>
    <a:accent2>
      <a:srgbClr val="FD7145"/>
    </a:accent2>
    <a:accent3>
      <a:srgbClr val="A1A1A1"/>
    </a:accent3>
    <a:accent4>
      <a:srgbClr val="FFF0E2"/>
    </a:accent4>
    <a:accent5>
      <a:srgbClr val="BF1523"/>
    </a:accent5>
    <a:accent6>
      <a:srgbClr val="FBEDCA"/>
    </a:accent6>
    <a:hlink>
      <a:srgbClr val="37A352"/>
    </a:hlink>
    <a:folHlink>
      <a:srgbClr val="B65B00"/>
    </a:folHlink>
  </a:clrScheme>
  <a:fontScheme name="Arial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399B2B4-AB3D-41C2-80A2-F0FE353ED7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295</Words>
  <Application>Microsoft Office PowerPoint</Application>
  <PresentationFormat>Widescreen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Antipsychotic drugs should be given continuously rather than intermittently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2026-08-05T12:21:21Z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